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8" r:id="rId1"/>
    <p:sldMasterId id="2147483721" r:id="rId2"/>
  </p:sldMasterIdLst>
  <p:notesMasterIdLst>
    <p:notesMasterId r:id="rId43"/>
  </p:notesMasterIdLst>
  <p:handoutMasterIdLst>
    <p:handoutMasterId r:id="rId44"/>
  </p:handoutMasterIdLst>
  <p:sldIdLst>
    <p:sldId id="408" r:id="rId3"/>
    <p:sldId id="409" r:id="rId4"/>
    <p:sldId id="410" r:id="rId5"/>
    <p:sldId id="411" r:id="rId6"/>
    <p:sldId id="412" r:id="rId7"/>
    <p:sldId id="413" r:id="rId8"/>
    <p:sldId id="414" r:id="rId9"/>
    <p:sldId id="415" r:id="rId10"/>
    <p:sldId id="416" r:id="rId11"/>
    <p:sldId id="417" r:id="rId12"/>
    <p:sldId id="418" r:id="rId13"/>
    <p:sldId id="419" r:id="rId14"/>
    <p:sldId id="420" r:id="rId15"/>
    <p:sldId id="421" r:id="rId16"/>
    <p:sldId id="422" r:id="rId17"/>
    <p:sldId id="423" r:id="rId18"/>
    <p:sldId id="424" r:id="rId19"/>
    <p:sldId id="425" r:id="rId20"/>
    <p:sldId id="486" r:id="rId21"/>
    <p:sldId id="432" r:id="rId22"/>
    <p:sldId id="433" r:id="rId23"/>
    <p:sldId id="434" r:id="rId24"/>
    <p:sldId id="435" r:id="rId25"/>
    <p:sldId id="436" r:id="rId26"/>
    <p:sldId id="437" r:id="rId27"/>
    <p:sldId id="438" r:id="rId28"/>
    <p:sldId id="439" r:id="rId29"/>
    <p:sldId id="440" r:id="rId30"/>
    <p:sldId id="441" r:id="rId31"/>
    <p:sldId id="443" r:id="rId32"/>
    <p:sldId id="444" r:id="rId33"/>
    <p:sldId id="445" r:id="rId34"/>
    <p:sldId id="446" r:id="rId35"/>
    <p:sldId id="484" r:id="rId36"/>
    <p:sldId id="447" r:id="rId37"/>
    <p:sldId id="448" r:id="rId38"/>
    <p:sldId id="449" r:id="rId39"/>
    <p:sldId id="450" r:id="rId40"/>
    <p:sldId id="483" r:id="rId41"/>
    <p:sldId id="452" r:id="rId42"/>
  </p:sldIdLst>
  <p:sldSz cx="9144000" cy="6858000" type="screen4x3"/>
  <p:notesSz cx="7010400" cy="9296400"/>
  <p:embeddedFontLst>
    <p:embeddedFont>
      <p:font typeface="Verdana" panose="020B0604030504040204" pitchFamily="34" charset="0"/>
      <p:regular r:id="rId45"/>
      <p:bold r:id="rId46"/>
      <p:italic r:id="rId47"/>
      <p:boldItalic r:id="rId48"/>
    </p:embeddedFont>
    <p:embeddedFont>
      <p:font typeface="Tahoma" panose="020B0604030504040204" pitchFamily="34" charset="0"/>
      <p:regular r:id="rId49"/>
      <p:bold r:id="rId50"/>
    </p:embeddedFont>
    <p:embeddedFont>
      <p:font typeface="Calibri" panose="020F050202020403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tt Van Winkle" initials="" lastIdx="2" clrIdx="0"/>
  <p:cmAuthor id="1" name="Jessica Seipel" initials="" lastIdx="3" clrIdx="1"/>
  <p:cmAuthor id="2" name="Matthew Van Winkle" initials="" lastIdx="1" clrIdx="2"/>
  <p:cmAuthor id="3" name="Matthew Van Winkle" initials="MVW" lastIdx="3" clrIdx="3">
    <p:extLst>
      <p:ext uri="{19B8F6BF-5375-455C-9EA6-DF929625EA0E}">
        <p15:presenceInfo xmlns:p15="http://schemas.microsoft.com/office/powerpoint/2012/main" userId="S-1-5-21-3493560351-3662852822-3553877770-1632" providerId="AD"/>
      </p:ext>
    </p:extLst>
  </p:cmAuthor>
  <p:cmAuthor id="4" name="Hillary Goyal" initials="HG" lastIdx="15" clrIdx="4">
    <p:extLst>
      <p:ext uri="{19B8F6BF-5375-455C-9EA6-DF929625EA0E}">
        <p15:presenceInfo xmlns:p15="http://schemas.microsoft.com/office/powerpoint/2012/main" userId="S-1-5-21-3493560351-3662852822-3553877770-16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04B721F-3F6C-445B-B8A3-627C8D83C513}">
  <a:tblStyle styleId="{A04B721F-3F6C-445B-B8A3-627C8D83C513}"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295" autoAdjust="0"/>
    <p:restoredTop sz="42553" autoAdjust="0"/>
  </p:normalViewPr>
  <p:slideViewPr>
    <p:cSldViewPr snapToGrid="0">
      <p:cViewPr varScale="1">
        <p:scale>
          <a:sx n="34" d="100"/>
          <a:sy n="34" d="100"/>
        </p:scale>
        <p:origin x="56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52"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3178CB1A-BBA8-4470-8B84-55F97DA1CE27}" type="datetimeFigureOut">
              <a:rPr lang="en-US" smtClean="0"/>
              <a:t>4/26/2017</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DE83130-2BE3-4D59-BA17-1FC037DEDF8C}" type="slidenum">
              <a:rPr lang="en-US" smtClean="0"/>
              <a:t>‹#›</a:t>
            </a:fld>
            <a:endParaRPr lang="en-US"/>
          </a:p>
        </p:txBody>
      </p:sp>
    </p:spTree>
    <p:extLst>
      <p:ext uri="{BB962C8B-B14F-4D97-AF65-F5344CB8AC3E}">
        <p14:creationId xmlns:p14="http://schemas.microsoft.com/office/powerpoint/2010/main" val="7619539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39" cy="464819"/>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7" y="0"/>
            <a:ext cx="3037839" cy="464819"/>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967"/>
            <a:ext cx="3037839" cy="4648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692294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txBox="1">
            <a:spLocks noGrp="1"/>
          </p:cNvSpPr>
          <p:nvPr>
            <p:ph type="body" idx="1"/>
          </p:nvPr>
        </p:nvSpPr>
        <p:spPr>
          <a:xfrm>
            <a:off x="701039" y="4415789"/>
            <a:ext cx="5608319" cy="4183379"/>
          </a:xfrm>
          <a:prstGeom prst="rect">
            <a:avLst/>
          </a:prstGeom>
        </p:spPr>
        <p:txBody>
          <a:bodyPr lIns="91425" tIns="91425" rIns="91425" bIns="91425" anchor="t" anchorCtr="0">
            <a:noAutofit/>
          </a:bodyPr>
          <a:lstStyle/>
          <a:p>
            <a:pPr lvl="0">
              <a:spcBef>
                <a:spcPts val="0"/>
              </a:spcBef>
              <a:buNone/>
            </a:pPr>
            <a:endParaRPr sz="1100" dirty="0">
              <a:solidFill>
                <a:srgbClr val="000000"/>
              </a:solidFill>
              <a:latin typeface="Arial"/>
              <a:ea typeface="Arial"/>
              <a:cs typeface="Arial"/>
              <a:sym typeface="Arial"/>
            </a:endParaRPr>
          </a:p>
        </p:txBody>
      </p:sp>
      <p:sp>
        <p:nvSpPr>
          <p:cNvPr id="457" name="Shape 45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825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7" name="Shape 497"/>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solidFill>
                <a:srgbClr val="000000"/>
              </a:solidFill>
              <a:latin typeface="Arial"/>
              <a:ea typeface="Arial"/>
              <a:cs typeface="Arial"/>
              <a:sym typeface="Arial"/>
            </a:endParaRPr>
          </a:p>
        </p:txBody>
      </p:sp>
      <p:sp>
        <p:nvSpPr>
          <p:cNvPr id="498" name="Shape 498"/>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10</a:t>
            </a:fld>
            <a:endParaRPr lang="en-US"/>
          </a:p>
        </p:txBody>
      </p:sp>
    </p:spTree>
    <p:extLst>
      <p:ext uri="{BB962C8B-B14F-4D97-AF65-F5344CB8AC3E}">
        <p14:creationId xmlns:p14="http://schemas.microsoft.com/office/powerpoint/2010/main" val="833191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Shape 50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7" name="Shape 507"/>
          <p:cNvSpPr txBox="1">
            <a:spLocks noGrp="1"/>
          </p:cNvSpPr>
          <p:nvPr>
            <p:ph type="body" idx="1"/>
          </p:nvPr>
        </p:nvSpPr>
        <p:spPr>
          <a:xfrm>
            <a:off x="701039" y="4415791"/>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508" name="Shape 508"/>
          <p:cNvSpPr txBox="1">
            <a:spLocks noGrp="1"/>
          </p:cNvSpPr>
          <p:nvPr>
            <p:ph type="sldNum" idx="12"/>
          </p:nvPr>
        </p:nvSpPr>
        <p:spPr>
          <a:xfrm>
            <a:off x="3970939"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11</a:t>
            </a:fld>
            <a:endParaRPr lang="en-US"/>
          </a:p>
        </p:txBody>
      </p:sp>
    </p:spTree>
    <p:extLst>
      <p:ext uri="{BB962C8B-B14F-4D97-AF65-F5344CB8AC3E}">
        <p14:creationId xmlns:p14="http://schemas.microsoft.com/office/powerpoint/2010/main" val="4049235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5" name="Shape 515"/>
          <p:cNvSpPr txBox="1">
            <a:spLocks noGrp="1"/>
          </p:cNvSpPr>
          <p:nvPr>
            <p:ph type="body" idx="1"/>
          </p:nvPr>
        </p:nvSpPr>
        <p:spPr>
          <a:xfrm>
            <a:off x="701039" y="4415791"/>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516" name="Shape 516"/>
          <p:cNvSpPr txBox="1">
            <a:spLocks noGrp="1"/>
          </p:cNvSpPr>
          <p:nvPr>
            <p:ph type="sldNum" idx="12"/>
          </p:nvPr>
        </p:nvSpPr>
        <p:spPr>
          <a:xfrm>
            <a:off x="3970939"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12</a:t>
            </a:fld>
            <a:endParaRPr lang="en-US"/>
          </a:p>
        </p:txBody>
      </p:sp>
    </p:spTree>
    <p:extLst>
      <p:ext uri="{BB962C8B-B14F-4D97-AF65-F5344CB8AC3E}">
        <p14:creationId xmlns:p14="http://schemas.microsoft.com/office/powerpoint/2010/main" val="2815528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4" name="Shape 524"/>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dirty="0">
              <a:latin typeface="Arial"/>
              <a:ea typeface="Arial"/>
              <a:cs typeface="Arial"/>
              <a:sym typeface="Arial"/>
            </a:endParaRPr>
          </a:p>
          <a:p>
            <a:pPr lvl="0" rtl="0">
              <a:spcBef>
                <a:spcPts val="0"/>
              </a:spcBef>
              <a:buNone/>
            </a:pPr>
            <a:endParaRPr dirty="0">
              <a:latin typeface="Arial"/>
              <a:ea typeface="Arial"/>
              <a:cs typeface="Arial"/>
              <a:sym typeface="Arial"/>
            </a:endParaRPr>
          </a:p>
        </p:txBody>
      </p:sp>
      <p:sp>
        <p:nvSpPr>
          <p:cNvPr id="525" name="Shape 525"/>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13</a:t>
            </a:fld>
            <a:endParaRPr lang="en-US"/>
          </a:p>
        </p:txBody>
      </p:sp>
    </p:spTree>
    <p:extLst>
      <p:ext uri="{BB962C8B-B14F-4D97-AF65-F5344CB8AC3E}">
        <p14:creationId xmlns:p14="http://schemas.microsoft.com/office/powerpoint/2010/main" val="1183449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2" name="Shape 532"/>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dirty="0">
              <a:solidFill>
                <a:srgbClr val="000000"/>
              </a:solidFill>
              <a:latin typeface="Arial"/>
              <a:ea typeface="Arial"/>
              <a:cs typeface="Arial"/>
              <a:sym typeface="Arial"/>
            </a:endParaRPr>
          </a:p>
        </p:txBody>
      </p:sp>
      <p:sp>
        <p:nvSpPr>
          <p:cNvPr id="533" name="Shape 533"/>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14</a:t>
            </a:fld>
            <a:endParaRPr lang="en-US"/>
          </a:p>
        </p:txBody>
      </p:sp>
    </p:spTree>
    <p:extLst>
      <p:ext uri="{BB962C8B-B14F-4D97-AF65-F5344CB8AC3E}">
        <p14:creationId xmlns:p14="http://schemas.microsoft.com/office/powerpoint/2010/main" val="2762424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Shape 53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8" name="Shape 538"/>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solidFill>
                <a:srgbClr val="000000"/>
              </a:solidFill>
              <a:latin typeface="Arial"/>
              <a:ea typeface="Arial"/>
              <a:cs typeface="Arial"/>
              <a:sym typeface="Arial"/>
            </a:endParaRPr>
          </a:p>
        </p:txBody>
      </p:sp>
      <p:sp>
        <p:nvSpPr>
          <p:cNvPr id="539" name="Shape 539"/>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15</a:t>
            </a:fld>
            <a:endParaRPr lang="en-US"/>
          </a:p>
        </p:txBody>
      </p:sp>
    </p:spTree>
    <p:extLst>
      <p:ext uri="{BB962C8B-B14F-4D97-AF65-F5344CB8AC3E}">
        <p14:creationId xmlns:p14="http://schemas.microsoft.com/office/powerpoint/2010/main" val="4116605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Shape 544"/>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smtClean="0">
              <a:latin typeface="Arial"/>
              <a:ea typeface="Arial"/>
              <a:cs typeface="Arial"/>
              <a:sym typeface="Arial"/>
            </a:endParaRPr>
          </a:p>
          <a:p>
            <a:pPr lvl="0">
              <a:spcBef>
                <a:spcPts val="0"/>
              </a:spcBef>
              <a:buNone/>
            </a:pPr>
            <a:endParaRPr dirty="0">
              <a:latin typeface="Arial"/>
              <a:ea typeface="Arial"/>
              <a:cs typeface="Arial"/>
              <a:sym typeface="Arial"/>
            </a:endParaRPr>
          </a:p>
          <a:p>
            <a:pPr lvl="0">
              <a:spcBef>
                <a:spcPts val="0"/>
              </a:spcBef>
              <a:buNone/>
            </a:pPr>
            <a:endParaRPr dirty="0"/>
          </a:p>
        </p:txBody>
      </p:sp>
      <p:sp>
        <p:nvSpPr>
          <p:cNvPr id="545" name="Shape 545"/>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16</a:t>
            </a:fld>
            <a:endParaRPr lang="en-US"/>
          </a:p>
        </p:txBody>
      </p:sp>
    </p:spTree>
    <p:extLst>
      <p:ext uri="{BB962C8B-B14F-4D97-AF65-F5344CB8AC3E}">
        <p14:creationId xmlns:p14="http://schemas.microsoft.com/office/powerpoint/2010/main" val="430154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Shape 55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1" name="Shape 551"/>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dirty="0">
              <a:latin typeface="Arial"/>
              <a:ea typeface="Arial"/>
              <a:cs typeface="Arial"/>
              <a:sym typeface="Arial"/>
            </a:endParaRPr>
          </a:p>
        </p:txBody>
      </p:sp>
      <p:sp>
        <p:nvSpPr>
          <p:cNvPr id="552" name="Shape 552"/>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17</a:t>
            </a:fld>
            <a:endParaRPr lang="en-US"/>
          </a:p>
        </p:txBody>
      </p:sp>
    </p:spTree>
    <p:extLst>
      <p:ext uri="{BB962C8B-B14F-4D97-AF65-F5344CB8AC3E}">
        <p14:creationId xmlns:p14="http://schemas.microsoft.com/office/powerpoint/2010/main" val="933668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Shape 55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9" name="Shape 559"/>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dirty="0">
              <a:solidFill>
                <a:srgbClr val="000000"/>
              </a:solidFill>
              <a:latin typeface="Arial"/>
              <a:ea typeface="Arial"/>
              <a:cs typeface="Arial"/>
              <a:sym typeface="Arial"/>
            </a:endParaRPr>
          </a:p>
        </p:txBody>
      </p:sp>
      <p:sp>
        <p:nvSpPr>
          <p:cNvPr id="560" name="Shape 560"/>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18</a:t>
            </a:fld>
            <a:endParaRPr lang="en-US"/>
          </a:p>
        </p:txBody>
      </p:sp>
    </p:spTree>
    <p:extLst>
      <p:ext uri="{BB962C8B-B14F-4D97-AF65-F5344CB8AC3E}">
        <p14:creationId xmlns:p14="http://schemas.microsoft.com/office/powerpoint/2010/main" val="1938236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171450" marR="0" lvl="1" indent="-171450" algn="l" defTabSz="91435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smtClean="0"/>
          </a:p>
        </p:txBody>
      </p:sp>
      <p:sp>
        <p:nvSpPr>
          <p:cNvPr id="4" name="Slide Number Placeholder 3"/>
          <p:cNvSpPr>
            <a:spLocks noGrp="1"/>
          </p:cNvSpPr>
          <p:nvPr>
            <p:ph type="sldNum" sz="quarter" idx="10"/>
          </p:nvPr>
        </p:nvSpPr>
        <p:spPr/>
        <p:txBody>
          <a:bodyPr/>
          <a:lstStyle/>
          <a:p>
            <a:pPr>
              <a:defRPr/>
            </a:pPr>
            <a:fld id="{D1CEC9F3-9D6F-4A61-84CE-FEFF66402AFE}" type="slidenum">
              <a:rPr lang="en-US" smtClean="0"/>
              <a:pPr>
                <a:defRPr/>
              </a:pPr>
              <a:t>19</a:t>
            </a:fld>
            <a:endParaRPr lang="en-US"/>
          </a:p>
        </p:txBody>
      </p:sp>
    </p:spTree>
    <p:extLst>
      <p:ext uri="{BB962C8B-B14F-4D97-AF65-F5344CB8AC3E}">
        <p14:creationId xmlns:p14="http://schemas.microsoft.com/office/powerpoint/2010/main" val="3745005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7" name="Shape 407"/>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lang="en-US" dirty="0">
              <a:solidFill>
                <a:srgbClr val="000000"/>
              </a:solidFill>
              <a:latin typeface="Arial"/>
              <a:ea typeface="Arial"/>
              <a:cs typeface="Arial"/>
              <a:sym typeface="Arial"/>
            </a:endParaRPr>
          </a:p>
        </p:txBody>
      </p:sp>
      <p:sp>
        <p:nvSpPr>
          <p:cNvPr id="408" name="Shape 408"/>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2</a:t>
            </a:fld>
            <a:endParaRPr lang="en-US"/>
          </a:p>
        </p:txBody>
      </p:sp>
    </p:spTree>
    <p:extLst>
      <p:ext uri="{BB962C8B-B14F-4D97-AF65-F5344CB8AC3E}">
        <p14:creationId xmlns:p14="http://schemas.microsoft.com/office/powerpoint/2010/main" val="238122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Shape 57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9" name="Shape 579"/>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solidFill>
                <a:srgbClr val="000000"/>
              </a:solidFill>
              <a:latin typeface="Arial"/>
              <a:ea typeface="Arial"/>
              <a:cs typeface="Arial"/>
              <a:sym typeface="Arial"/>
            </a:endParaRPr>
          </a:p>
        </p:txBody>
      </p:sp>
      <p:sp>
        <p:nvSpPr>
          <p:cNvPr id="580" name="Shape 580"/>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20</a:t>
            </a:fld>
            <a:endParaRPr lang="en-US"/>
          </a:p>
        </p:txBody>
      </p:sp>
    </p:spTree>
    <p:extLst>
      <p:ext uri="{BB962C8B-B14F-4D97-AF65-F5344CB8AC3E}">
        <p14:creationId xmlns:p14="http://schemas.microsoft.com/office/powerpoint/2010/main" val="2853741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Shape 5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6" name="Shape 586"/>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dirty="0">
              <a:latin typeface="Arial"/>
              <a:ea typeface="Arial"/>
              <a:cs typeface="Arial"/>
              <a:sym typeface="Arial"/>
            </a:endParaRPr>
          </a:p>
        </p:txBody>
      </p:sp>
      <p:sp>
        <p:nvSpPr>
          <p:cNvPr id="587" name="Shape 587"/>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21</a:t>
            </a:fld>
            <a:endParaRPr lang="en-US"/>
          </a:p>
        </p:txBody>
      </p:sp>
    </p:spTree>
    <p:extLst>
      <p:ext uri="{BB962C8B-B14F-4D97-AF65-F5344CB8AC3E}">
        <p14:creationId xmlns:p14="http://schemas.microsoft.com/office/powerpoint/2010/main" val="2868202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Shape 59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2" name="Shape 592"/>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dirty="0">
              <a:latin typeface="Arial"/>
              <a:ea typeface="Arial"/>
              <a:cs typeface="Arial"/>
              <a:sym typeface="Arial"/>
            </a:endParaRPr>
          </a:p>
          <a:p>
            <a:pPr lvl="0">
              <a:spcBef>
                <a:spcPts val="0"/>
              </a:spcBef>
              <a:buNone/>
            </a:pPr>
            <a:endParaRPr dirty="0">
              <a:latin typeface="Arial"/>
              <a:ea typeface="Arial"/>
              <a:cs typeface="Arial"/>
              <a:sym typeface="Arial"/>
            </a:endParaRPr>
          </a:p>
          <a:p>
            <a:pPr lvl="0">
              <a:spcBef>
                <a:spcPts val="0"/>
              </a:spcBef>
              <a:buNone/>
            </a:pPr>
            <a:endParaRPr dirty="0">
              <a:latin typeface="Arial"/>
              <a:ea typeface="Arial"/>
              <a:cs typeface="Arial"/>
              <a:sym typeface="Arial"/>
            </a:endParaRPr>
          </a:p>
          <a:p>
            <a:pPr lvl="0">
              <a:spcBef>
                <a:spcPts val="0"/>
              </a:spcBef>
              <a:buNone/>
            </a:pPr>
            <a:endParaRPr dirty="0">
              <a:latin typeface="Arial"/>
              <a:ea typeface="Arial"/>
              <a:cs typeface="Arial"/>
              <a:sym typeface="Arial"/>
            </a:endParaRPr>
          </a:p>
          <a:p>
            <a:pPr lvl="0">
              <a:spcBef>
                <a:spcPts val="0"/>
              </a:spcBef>
              <a:buNone/>
            </a:pPr>
            <a:endParaRPr dirty="0">
              <a:latin typeface="Arial"/>
              <a:ea typeface="Arial"/>
              <a:cs typeface="Arial"/>
              <a:sym typeface="Arial"/>
            </a:endParaRPr>
          </a:p>
          <a:p>
            <a:pPr lvl="0" rtl="0">
              <a:spcBef>
                <a:spcPts val="0"/>
              </a:spcBef>
              <a:buNone/>
            </a:pPr>
            <a:endParaRPr dirty="0">
              <a:latin typeface="Arial"/>
              <a:ea typeface="Arial"/>
              <a:cs typeface="Arial"/>
              <a:sym typeface="Arial"/>
            </a:endParaRPr>
          </a:p>
        </p:txBody>
      </p:sp>
      <p:sp>
        <p:nvSpPr>
          <p:cNvPr id="593" name="Shape 593"/>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22</a:t>
            </a:fld>
            <a:endParaRPr lang="en-US"/>
          </a:p>
        </p:txBody>
      </p:sp>
    </p:spTree>
    <p:extLst>
      <p:ext uri="{BB962C8B-B14F-4D97-AF65-F5344CB8AC3E}">
        <p14:creationId xmlns:p14="http://schemas.microsoft.com/office/powerpoint/2010/main" val="2563285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Shape 59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8" name="Shape 598"/>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dirty="0">
              <a:latin typeface="Arial"/>
              <a:ea typeface="Arial"/>
              <a:cs typeface="Arial"/>
              <a:sym typeface="Arial"/>
            </a:endParaRPr>
          </a:p>
          <a:p>
            <a:pPr lvl="0">
              <a:spcBef>
                <a:spcPts val="0"/>
              </a:spcBef>
              <a:buNone/>
            </a:pPr>
            <a:endParaRPr dirty="0">
              <a:latin typeface="Arial"/>
              <a:ea typeface="Arial"/>
              <a:cs typeface="Arial"/>
              <a:sym typeface="Arial"/>
            </a:endParaRPr>
          </a:p>
        </p:txBody>
      </p:sp>
      <p:sp>
        <p:nvSpPr>
          <p:cNvPr id="599" name="Shape 599"/>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23</a:t>
            </a:fld>
            <a:endParaRPr lang="en-US"/>
          </a:p>
        </p:txBody>
      </p:sp>
    </p:spTree>
    <p:extLst>
      <p:ext uri="{BB962C8B-B14F-4D97-AF65-F5344CB8AC3E}">
        <p14:creationId xmlns:p14="http://schemas.microsoft.com/office/powerpoint/2010/main" val="3193620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Shape 60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4" name="Shape 604"/>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605" name="Shape 605"/>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24</a:t>
            </a:fld>
            <a:endParaRPr lang="en-US"/>
          </a:p>
        </p:txBody>
      </p:sp>
    </p:spTree>
    <p:extLst>
      <p:ext uri="{BB962C8B-B14F-4D97-AF65-F5344CB8AC3E}">
        <p14:creationId xmlns:p14="http://schemas.microsoft.com/office/powerpoint/2010/main" val="265154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Shape 6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0" name="Shape 610"/>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611" name="Shape 611"/>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25</a:t>
            </a:fld>
            <a:endParaRPr lang="en-US"/>
          </a:p>
        </p:txBody>
      </p:sp>
    </p:spTree>
    <p:extLst>
      <p:ext uri="{BB962C8B-B14F-4D97-AF65-F5344CB8AC3E}">
        <p14:creationId xmlns:p14="http://schemas.microsoft.com/office/powerpoint/2010/main" val="3745419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Shape 61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7" name="Shape 617"/>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618" name="Shape 618"/>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26</a:t>
            </a:fld>
            <a:endParaRPr lang="en-US"/>
          </a:p>
        </p:txBody>
      </p:sp>
    </p:spTree>
    <p:extLst>
      <p:ext uri="{BB962C8B-B14F-4D97-AF65-F5344CB8AC3E}">
        <p14:creationId xmlns:p14="http://schemas.microsoft.com/office/powerpoint/2010/main" val="22680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Shape 62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3" name="Shape 623"/>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solidFill>
                <a:srgbClr val="000000"/>
              </a:solidFill>
              <a:latin typeface="Arial"/>
              <a:ea typeface="Arial"/>
              <a:cs typeface="Arial"/>
              <a:sym typeface="Arial"/>
            </a:endParaRPr>
          </a:p>
        </p:txBody>
      </p:sp>
      <p:sp>
        <p:nvSpPr>
          <p:cNvPr id="624" name="Shape 624"/>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27</a:t>
            </a:fld>
            <a:endParaRPr lang="en-US"/>
          </a:p>
        </p:txBody>
      </p:sp>
    </p:spTree>
    <p:extLst>
      <p:ext uri="{BB962C8B-B14F-4D97-AF65-F5344CB8AC3E}">
        <p14:creationId xmlns:p14="http://schemas.microsoft.com/office/powerpoint/2010/main" val="3373689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Shape 62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0" name="Shape 630"/>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631" name="Shape 631"/>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28</a:t>
            </a:fld>
            <a:endParaRPr lang="en-US"/>
          </a:p>
        </p:txBody>
      </p:sp>
    </p:spTree>
    <p:extLst>
      <p:ext uri="{BB962C8B-B14F-4D97-AF65-F5344CB8AC3E}">
        <p14:creationId xmlns:p14="http://schemas.microsoft.com/office/powerpoint/2010/main" val="2624223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Shape 63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6" name="Shape 636"/>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637" name="Shape 637"/>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29</a:t>
            </a:fld>
            <a:endParaRPr lang="en-US"/>
          </a:p>
        </p:txBody>
      </p:sp>
    </p:spTree>
    <p:extLst>
      <p:ext uri="{BB962C8B-B14F-4D97-AF65-F5344CB8AC3E}">
        <p14:creationId xmlns:p14="http://schemas.microsoft.com/office/powerpoint/2010/main" val="3127218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Shape 41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4" name="Shape 414"/>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lang="en-US" dirty="0">
              <a:latin typeface="Arial"/>
              <a:ea typeface="Arial"/>
              <a:cs typeface="Arial"/>
              <a:sym typeface="Arial"/>
            </a:endParaRPr>
          </a:p>
        </p:txBody>
      </p:sp>
      <p:sp>
        <p:nvSpPr>
          <p:cNvPr id="415" name="Shape 415"/>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3</a:t>
            </a:fld>
            <a:endParaRPr lang="en-US"/>
          </a:p>
        </p:txBody>
      </p:sp>
    </p:spTree>
    <p:extLst>
      <p:ext uri="{BB962C8B-B14F-4D97-AF65-F5344CB8AC3E}">
        <p14:creationId xmlns:p14="http://schemas.microsoft.com/office/powerpoint/2010/main" val="19021046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Shape 65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1" name="Shape 651"/>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a:p>
        </p:txBody>
      </p:sp>
      <p:sp>
        <p:nvSpPr>
          <p:cNvPr id="652" name="Shape 652"/>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30</a:t>
            </a:fld>
            <a:endParaRPr lang="en-US"/>
          </a:p>
        </p:txBody>
      </p:sp>
    </p:spTree>
    <p:extLst>
      <p:ext uri="{BB962C8B-B14F-4D97-AF65-F5344CB8AC3E}">
        <p14:creationId xmlns:p14="http://schemas.microsoft.com/office/powerpoint/2010/main" val="40007074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Shape 65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57" name="Shape 657"/>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lang="en-US" dirty="0">
              <a:solidFill>
                <a:srgbClr val="000000"/>
              </a:solidFill>
              <a:latin typeface="Arial"/>
              <a:ea typeface="Arial"/>
              <a:cs typeface="Arial"/>
              <a:sym typeface="Arial"/>
            </a:endParaRPr>
          </a:p>
        </p:txBody>
      </p:sp>
      <p:sp>
        <p:nvSpPr>
          <p:cNvPr id="658" name="Shape 658"/>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11537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Shape 66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4" name="Shape 664"/>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solidFill>
                <a:srgbClr val="000000"/>
              </a:solidFill>
              <a:latin typeface="Arial"/>
              <a:ea typeface="Arial"/>
              <a:cs typeface="Arial"/>
              <a:sym typeface="Arial"/>
            </a:endParaRPr>
          </a:p>
        </p:txBody>
      </p:sp>
      <p:sp>
        <p:nvSpPr>
          <p:cNvPr id="665" name="Shape 665"/>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32</a:t>
            </a:fld>
            <a:endParaRPr lang="en-US"/>
          </a:p>
        </p:txBody>
      </p:sp>
    </p:spTree>
    <p:extLst>
      <p:ext uri="{BB962C8B-B14F-4D97-AF65-F5344CB8AC3E}">
        <p14:creationId xmlns:p14="http://schemas.microsoft.com/office/powerpoint/2010/main" val="4155877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Shape 67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2" name="Shape 672"/>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dirty="0">
              <a:latin typeface="Arial"/>
              <a:ea typeface="Arial"/>
              <a:cs typeface="Arial"/>
              <a:sym typeface="Arial"/>
            </a:endParaRPr>
          </a:p>
        </p:txBody>
      </p:sp>
      <p:sp>
        <p:nvSpPr>
          <p:cNvPr id="673" name="Shape 673"/>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33</a:t>
            </a:fld>
            <a:endParaRPr lang="en-US"/>
          </a:p>
        </p:txBody>
      </p:sp>
    </p:spTree>
    <p:extLst>
      <p:ext uri="{BB962C8B-B14F-4D97-AF65-F5344CB8AC3E}">
        <p14:creationId xmlns:p14="http://schemas.microsoft.com/office/powerpoint/2010/main" val="22954075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Shape 63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6" name="Shape 636"/>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637" name="Shape 637"/>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34</a:t>
            </a:fld>
            <a:endParaRPr lang="en-US"/>
          </a:p>
        </p:txBody>
      </p:sp>
    </p:spTree>
    <p:extLst>
      <p:ext uri="{BB962C8B-B14F-4D97-AF65-F5344CB8AC3E}">
        <p14:creationId xmlns:p14="http://schemas.microsoft.com/office/powerpoint/2010/main" val="32229577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63268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Shape 68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7" name="Shape 687"/>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lang="en-US" dirty="0">
              <a:latin typeface="Arial"/>
              <a:ea typeface="Arial"/>
              <a:cs typeface="Arial"/>
              <a:sym typeface="Arial"/>
            </a:endParaRPr>
          </a:p>
        </p:txBody>
      </p:sp>
      <p:sp>
        <p:nvSpPr>
          <p:cNvPr id="688" name="Shape 688"/>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36</a:t>
            </a:fld>
            <a:endParaRPr lang="en-US"/>
          </a:p>
        </p:txBody>
      </p:sp>
    </p:spTree>
    <p:extLst>
      <p:ext uri="{BB962C8B-B14F-4D97-AF65-F5344CB8AC3E}">
        <p14:creationId xmlns:p14="http://schemas.microsoft.com/office/powerpoint/2010/main" val="36862848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Shape 147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5" name="Shape 1475"/>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lang="en-US" dirty="0">
              <a:solidFill>
                <a:srgbClr val="000000"/>
              </a:solidFill>
              <a:latin typeface="Arial"/>
              <a:ea typeface="Arial"/>
              <a:cs typeface="Arial"/>
              <a:sym typeface="Arial"/>
            </a:endParaRPr>
          </a:p>
        </p:txBody>
      </p:sp>
      <p:sp>
        <p:nvSpPr>
          <p:cNvPr id="1476" name="Shape 1476"/>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37</a:t>
            </a:fld>
            <a:endParaRPr lang="en-US"/>
          </a:p>
        </p:txBody>
      </p:sp>
    </p:spTree>
    <p:extLst>
      <p:ext uri="{BB962C8B-B14F-4D97-AF65-F5344CB8AC3E}">
        <p14:creationId xmlns:p14="http://schemas.microsoft.com/office/powerpoint/2010/main" val="41566865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Shape 148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9" name="Shape 1489"/>
          <p:cNvSpPr txBox="1">
            <a:spLocks noGrp="1"/>
          </p:cNvSpPr>
          <p:nvPr>
            <p:ph type="body" idx="1"/>
          </p:nvPr>
        </p:nvSpPr>
        <p:spPr>
          <a:xfrm>
            <a:off x="701039" y="4415791"/>
            <a:ext cx="5608200" cy="4183500"/>
          </a:xfrm>
          <a:prstGeom prst="rect">
            <a:avLst/>
          </a:prstGeom>
        </p:spPr>
        <p:txBody>
          <a:bodyPr lIns="91425" tIns="91425" rIns="91425" bIns="91425" anchor="t" anchorCtr="0">
            <a:noAutofit/>
          </a:bodyPr>
          <a:lstStyle/>
          <a:p>
            <a:pPr lvl="0" rtl="0">
              <a:spcBef>
                <a:spcPts val="0"/>
              </a:spcBef>
              <a:buNone/>
            </a:pPr>
            <a:endParaRPr lang="en-US" dirty="0">
              <a:latin typeface="Arial"/>
              <a:ea typeface="Arial"/>
              <a:cs typeface="Arial"/>
              <a:sym typeface="Arial"/>
            </a:endParaRPr>
          </a:p>
        </p:txBody>
      </p:sp>
      <p:sp>
        <p:nvSpPr>
          <p:cNvPr id="1490" name="Shape 1490"/>
          <p:cNvSpPr txBox="1">
            <a:spLocks noGrp="1"/>
          </p:cNvSpPr>
          <p:nvPr>
            <p:ph type="sldNum" idx="12"/>
          </p:nvPr>
        </p:nvSpPr>
        <p:spPr>
          <a:xfrm>
            <a:off x="3970939" y="8829967"/>
            <a:ext cx="3037800" cy="464700"/>
          </a:xfrm>
          <a:prstGeom prst="rect">
            <a:avLst/>
          </a:prstGeom>
        </p:spPr>
        <p:txBody>
          <a:bodyPr lIns="93175" tIns="46575" rIns="93175" bIns="46575" anchor="b" anchorCtr="0">
            <a:noAutofit/>
          </a:bodyPr>
          <a:lstStyle/>
          <a:p>
            <a:pPr lvl="0" rtl="0">
              <a:spcBef>
                <a:spcPts val="0"/>
              </a:spcBef>
              <a:buNone/>
            </a:pPr>
            <a:fld id="{00000000-1234-1234-1234-123412341234}" type="slidenum">
              <a:rPr lang="en-US"/>
              <a:t>38</a:t>
            </a:fld>
            <a:endParaRPr lang="en-US"/>
          </a:p>
        </p:txBody>
      </p:sp>
    </p:spTree>
    <p:extLst>
      <p:ext uri="{BB962C8B-B14F-4D97-AF65-F5344CB8AC3E}">
        <p14:creationId xmlns:p14="http://schemas.microsoft.com/office/powerpoint/2010/main" val="27860693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Shape 148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3" name="Shape 1483"/>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sz="1100" dirty="0">
              <a:solidFill>
                <a:srgbClr val="000000"/>
              </a:solidFill>
              <a:latin typeface="Arial"/>
              <a:ea typeface="Arial"/>
              <a:cs typeface="Arial"/>
              <a:sym typeface="Arial"/>
            </a:endParaRPr>
          </a:p>
        </p:txBody>
      </p:sp>
      <p:sp>
        <p:nvSpPr>
          <p:cNvPr id="1484" name="Shape 1484"/>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39</a:t>
            </a:fld>
            <a:endParaRPr lang="en-US"/>
          </a:p>
        </p:txBody>
      </p:sp>
    </p:spTree>
    <p:extLst>
      <p:ext uri="{BB962C8B-B14F-4D97-AF65-F5344CB8AC3E}">
        <p14:creationId xmlns:p14="http://schemas.microsoft.com/office/powerpoint/2010/main" val="3926195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466" name="Shape 46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1801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Shape 149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6" name="Shape 1496"/>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dirty="0"/>
          </a:p>
        </p:txBody>
      </p:sp>
      <p:sp>
        <p:nvSpPr>
          <p:cNvPr id="1497" name="Shape 1497"/>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40</a:t>
            </a:fld>
            <a:endParaRPr lang="en-US"/>
          </a:p>
        </p:txBody>
      </p:sp>
    </p:spTree>
    <p:extLst>
      <p:ext uri="{BB962C8B-B14F-4D97-AF65-F5344CB8AC3E}">
        <p14:creationId xmlns:p14="http://schemas.microsoft.com/office/powerpoint/2010/main" val="1732802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txBox="1">
            <a:spLocks noGrp="1"/>
          </p:cNvSpPr>
          <p:nvPr>
            <p:ph type="body" idx="1"/>
          </p:nvPr>
        </p:nvSpPr>
        <p:spPr>
          <a:xfrm>
            <a:off x="701039" y="4415789"/>
            <a:ext cx="5608319" cy="4183379"/>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472" name="Shape 47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680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2" name="Shape 442"/>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443" name="Shape 443"/>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6</a:t>
            </a:fld>
            <a:endParaRPr lang="en-US"/>
          </a:p>
        </p:txBody>
      </p:sp>
    </p:spTree>
    <p:extLst>
      <p:ext uri="{BB962C8B-B14F-4D97-AF65-F5344CB8AC3E}">
        <p14:creationId xmlns:p14="http://schemas.microsoft.com/office/powerpoint/2010/main" val="2397544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9" name="Shape 479"/>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dirty="0">
              <a:latin typeface="Arial"/>
              <a:ea typeface="Arial"/>
              <a:cs typeface="Arial"/>
              <a:sym typeface="Arial"/>
            </a:endParaRPr>
          </a:p>
        </p:txBody>
      </p:sp>
      <p:sp>
        <p:nvSpPr>
          <p:cNvPr id="480" name="Shape 480"/>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7</a:t>
            </a:fld>
            <a:endParaRPr lang="en-US"/>
          </a:p>
        </p:txBody>
      </p:sp>
    </p:spTree>
    <p:extLst>
      <p:ext uri="{BB962C8B-B14F-4D97-AF65-F5344CB8AC3E}">
        <p14:creationId xmlns:p14="http://schemas.microsoft.com/office/powerpoint/2010/main" val="721202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5" name="Shape 485"/>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486" name="Shape 486"/>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8</a:t>
            </a:fld>
            <a:endParaRPr lang="en-US"/>
          </a:p>
        </p:txBody>
      </p:sp>
    </p:spTree>
    <p:extLst>
      <p:ext uri="{BB962C8B-B14F-4D97-AF65-F5344CB8AC3E}">
        <p14:creationId xmlns:p14="http://schemas.microsoft.com/office/powerpoint/2010/main" val="2952323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Shape 49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1" name="Shape 491"/>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492" name="Shape 492"/>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9</a:t>
            </a:fld>
            <a:endParaRPr lang="en-US"/>
          </a:p>
        </p:txBody>
      </p:sp>
    </p:spTree>
    <p:extLst>
      <p:ext uri="{BB962C8B-B14F-4D97-AF65-F5344CB8AC3E}">
        <p14:creationId xmlns:p14="http://schemas.microsoft.com/office/powerpoint/2010/main" val="2143834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www.mossgroup.us/"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www.mossgroup.us/" TargetMode="External"/><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jp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3"/>
        <p:cNvGrpSpPr/>
        <p:nvPr/>
      </p:nvGrpSpPr>
      <p:grpSpPr>
        <a:xfrm>
          <a:off x="0" y="0"/>
          <a:ext cx="0" cy="0"/>
          <a:chOff x="0" y="0"/>
          <a:chExt cx="0" cy="0"/>
        </a:xfrm>
      </p:grpSpPr>
      <p:sp>
        <p:nvSpPr>
          <p:cNvPr id="14" name="Shape 14"/>
          <p:cNvSpPr txBox="1">
            <a:spLocks noGrp="1"/>
          </p:cNvSpPr>
          <p:nvPr>
            <p:ph type="ctrTitle"/>
          </p:nvPr>
        </p:nvSpPr>
        <p:spPr>
          <a:xfrm>
            <a:off x="685800" y="1828800"/>
            <a:ext cx="7772400" cy="1470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subTitle" idx="1"/>
          </p:nvPr>
        </p:nvSpPr>
        <p:spPr>
          <a:xfrm>
            <a:off x="1371600" y="3886200"/>
            <a:ext cx="6400800" cy="1752600"/>
          </a:xfrm>
          <a:prstGeom prst="rect">
            <a:avLst/>
          </a:prstGeom>
          <a:noFill/>
          <a:ln>
            <a:noFill/>
          </a:ln>
        </p:spPr>
        <p:txBody>
          <a:bodyPr lIns="91425" tIns="91425" rIns="91425" bIns="91425" anchor="t" anchorCtr="0"/>
          <a:lstStyle>
            <a:lvl1pPr marL="0" marR="0" lvl="0" indent="0" algn="ctr" rtl="0">
              <a:spcBef>
                <a:spcPts val="1200"/>
              </a:spcBef>
              <a:spcAft>
                <a:spcPts val="0"/>
              </a:spcAft>
              <a:buClr>
                <a:srgbClr val="4C4C44"/>
              </a:buClr>
              <a:buFont typeface="Arial"/>
              <a:buNone/>
              <a:defRPr sz="2600" b="0" i="0" u="none" strike="noStrike" cap="none">
                <a:solidFill>
                  <a:srgbClr val="4C4C44"/>
                </a:solidFill>
                <a:latin typeface="Verdana"/>
                <a:ea typeface="Verdana"/>
                <a:cs typeface="Verdana"/>
                <a:sym typeface="Verdana"/>
              </a:defRPr>
            </a:lvl1pPr>
            <a:lvl2pPr marL="457200" marR="0" lvl="1" indent="0" algn="ctr" rtl="0">
              <a:spcBef>
                <a:spcPts val="1200"/>
              </a:spcBef>
              <a:spcAft>
                <a:spcPts val="0"/>
              </a:spcAft>
              <a:buClr>
                <a:srgbClr val="E9AE88"/>
              </a:buClr>
              <a:buFont typeface="Arial"/>
              <a:buNone/>
              <a:defRPr sz="2200" b="0" i="0" u="none" strike="noStrike" cap="none">
                <a:solidFill>
                  <a:srgbClr val="E9AE88"/>
                </a:solidFill>
                <a:latin typeface="Verdana"/>
                <a:ea typeface="Verdana"/>
                <a:cs typeface="Verdana"/>
                <a:sym typeface="Verdana"/>
              </a:defRPr>
            </a:lvl2pPr>
            <a:lvl3pPr marL="914400" marR="0" lvl="2" indent="0" algn="ctr" rtl="0">
              <a:spcBef>
                <a:spcPts val="1200"/>
              </a:spcBef>
              <a:spcAft>
                <a:spcPts val="0"/>
              </a:spcAft>
              <a:buClr>
                <a:srgbClr val="E9AE88"/>
              </a:buClr>
              <a:buFont typeface="Arial"/>
              <a:buNone/>
              <a:defRPr sz="2000" b="0" i="0" u="none" strike="noStrike" cap="none">
                <a:solidFill>
                  <a:srgbClr val="E9AE88"/>
                </a:solidFill>
                <a:latin typeface="Verdana"/>
                <a:ea typeface="Verdana"/>
                <a:cs typeface="Verdana"/>
                <a:sym typeface="Verdana"/>
              </a:defRPr>
            </a:lvl3pPr>
            <a:lvl4pPr marL="1371600" marR="0" lvl="3" indent="0" algn="ctr" rtl="0">
              <a:spcBef>
                <a:spcPts val="1200"/>
              </a:spcBef>
              <a:spcAft>
                <a:spcPts val="0"/>
              </a:spcAft>
              <a:buClr>
                <a:srgbClr val="E9AE88"/>
              </a:buClr>
              <a:buFont typeface="Arial"/>
              <a:buNone/>
              <a:defRPr sz="1800" b="0" i="0" u="none" strike="noStrike" cap="none">
                <a:solidFill>
                  <a:srgbClr val="E9AE88"/>
                </a:solidFill>
                <a:latin typeface="Verdana"/>
                <a:ea typeface="Verdana"/>
                <a:cs typeface="Verdana"/>
                <a:sym typeface="Verdana"/>
              </a:defRPr>
            </a:lvl4pPr>
            <a:lvl5pPr marL="1828800" marR="0" lvl="4" indent="0" algn="ctr" rtl="0">
              <a:spcBef>
                <a:spcPts val="1200"/>
              </a:spcBef>
              <a:spcAft>
                <a:spcPts val="0"/>
              </a:spcAft>
              <a:buClr>
                <a:srgbClr val="E9AE88"/>
              </a:buClr>
              <a:buFont typeface="Arial"/>
              <a:buNone/>
              <a:defRPr sz="1600" b="0" i="0" u="none" strike="noStrike" cap="none">
                <a:solidFill>
                  <a:srgbClr val="E9AE88"/>
                </a:solidFill>
                <a:latin typeface="Verdana"/>
                <a:ea typeface="Verdana"/>
                <a:cs typeface="Verdana"/>
                <a:sym typeface="Verdana"/>
              </a:defRPr>
            </a:lvl5pPr>
            <a:lvl6pPr marL="2286000" marR="0" lvl="5" indent="0" algn="ctr" rtl="0">
              <a:spcBef>
                <a:spcPts val="400"/>
              </a:spcBef>
              <a:buClr>
                <a:srgbClr val="E9AE88"/>
              </a:buClr>
              <a:buFont typeface="Arial"/>
              <a:buNone/>
              <a:defRPr sz="2000" b="0" i="0" u="none" strike="noStrike" cap="none">
                <a:solidFill>
                  <a:srgbClr val="E9AE88"/>
                </a:solidFill>
                <a:latin typeface="Calibri"/>
                <a:ea typeface="Calibri"/>
                <a:cs typeface="Calibri"/>
                <a:sym typeface="Calibri"/>
              </a:defRPr>
            </a:lvl6pPr>
            <a:lvl7pPr marL="2743200" marR="0" lvl="6" indent="0" algn="ctr" rtl="0">
              <a:spcBef>
                <a:spcPts val="400"/>
              </a:spcBef>
              <a:buClr>
                <a:srgbClr val="E9AE88"/>
              </a:buClr>
              <a:buFont typeface="Arial"/>
              <a:buNone/>
              <a:defRPr sz="2000" b="0" i="0" u="none" strike="noStrike" cap="none">
                <a:solidFill>
                  <a:srgbClr val="E9AE88"/>
                </a:solidFill>
                <a:latin typeface="Calibri"/>
                <a:ea typeface="Calibri"/>
                <a:cs typeface="Calibri"/>
                <a:sym typeface="Calibri"/>
              </a:defRPr>
            </a:lvl7pPr>
            <a:lvl8pPr marL="3200400" marR="0" lvl="7" indent="0" algn="ctr" rtl="0">
              <a:spcBef>
                <a:spcPts val="400"/>
              </a:spcBef>
              <a:buClr>
                <a:srgbClr val="E9AE88"/>
              </a:buClr>
              <a:buFont typeface="Arial"/>
              <a:buNone/>
              <a:defRPr sz="2000" b="0" i="0" u="none" strike="noStrike" cap="none">
                <a:solidFill>
                  <a:srgbClr val="E9AE88"/>
                </a:solidFill>
                <a:latin typeface="Calibri"/>
                <a:ea typeface="Calibri"/>
                <a:cs typeface="Calibri"/>
                <a:sym typeface="Calibri"/>
              </a:defRPr>
            </a:lvl8pPr>
            <a:lvl9pPr marL="3657600" marR="0" lvl="8" indent="0" algn="ctr" rtl="0">
              <a:spcBef>
                <a:spcPts val="400"/>
              </a:spcBef>
              <a:buClr>
                <a:srgbClr val="E9AE88"/>
              </a:buClr>
              <a:buFont typeface="Arial"/>
              <a:buNone/>
              <a:defRPr sz="2000" b="0" i="0" u="none" strike="noStrike" cap="none">
                <a:solidFill>
                  <a:srgbClr val="E9AE88"/>
                </a:solidFill>
                <a:latin typeface="Calibri"/>
                <a:ea typeface="Calibri"/>
                <a:cs typeface="Calibri"/>
                <a:sym typeface="Calibri"/>
              </a:defRPr>
            </a:lvl9pPr>
          </a:lstStyle>
          <a:p>
            <a:endParaRPr/>
          </a:p>
        </p:txBody>
      </p:sp>
      <p:cxnSp>
        <p:nvCxnSpPr>
          <p:cNvPr id="16" name="Shape 16"/>
          <p:cNvCxnSpPr/>
          <p:nvPr/>
        </p:nvCxnSpPr>
        <p:spPr>
          <a:xfrm>
            <a:off x="457200" y="3581400"/>
            <a:ext cx="8229600" cy="0"/>
          </a:xfrm>
          <a:prstGeom prst="straightConnector1">
            <a:avLst/>
          </a:prstGeom>
          <a:noFill/>
          <a:ln w="38100" cap="flat" cmpd="sng">
            <a:solidFill>
              <a:schemeClr val="dk1"/>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68"/>
        <p:cNvGrpSpPr/>
        <p:nvPr/>
      </p:nvGrpSpPr>
      <p:grpSpPr>
        <a:xfrm>
          <a:off x="0" y="0"/>
          <a:ext cx="0" cy="0"/>
          <a:chOff x="0" y="0"/>
          <a:chExt cx="0" cy="0"/>
        </a:xfrm>
      </p:grpSpPr>
      <p:pic>
        <p:nvPicPr>
          <p:cNvPr id="69" name="Shape 69" descr="C:\Users\mikel\Desktop\PREA-logoRGBhirez-020312.jpg"/>
          <p:cNvPicPr preferRelativeResize="0"/>
          <p:nvPr/>
        </p:nvPicPr>
        <p:blipFill rotWithShape="1">
          <a:blip r:embed="rId2">
            <a:alphaModFix/>
          </a:blip>
          <a:srcRect/>
          <a:stretch/>
        </p:blipFill>
        <p:spPr>
          <a:xfrm>
            <a:off x="742950" y="438150"/>
            <a:ext cx="1695600" cy="1695300"/>
          </a:xfrm>
          <a:prstGeom prst="rect">
            <a:avLst/>
          </a:prstGeom>
          <a:noFill/>
          <a:ln>
            <a:noFill/>
          </a:ln>
        </p:spPr>
      </p:pic>
      <p:pic>
        <p:nvPicPr>
          <p:cNvPr id="70" name="Shape 70" descr="Home"/>
          <p:cNvPicPr preferRelativeResize="0"/>
          <p:nvPr/>
        </p:nvPicPr>
        <p:blipFill rotWithShape="1">
          <a:blip r:embed="rId3">
            <a:alphaModFix/>
          </a:blip>
          <a:srcRect/>
          <a:stretch/>
        </p:blipFill>
        <p:spPr>
          <a:xfrm>
            <a:off x="3810000" y="1470609"/>
            <a:ext cx="3048000" cy="502200"/>
          </a:xfrm>
          <a:prstGeom prst="rect">
            <a:avLst/>
          </a:prstGeom>
          <a:noFill/>
          <a:ln>
            <a:noFill/>
          </a:ln>
        </p:spPr>
      </p:pic>
      <p:sp>
        <p:nvSpPr>
          <p:cNvPr id="71" name="Shape 71"/>
          <p:cNvSpPr txBox="1"/>
          <p:nvPr/>
        </p:nvSpPr>
        <p:spPr>
          <a:xfrm>
            <a:off x="1371600" y="3886200"/>
            <a:ext cx="6400800" cy="1676400"/>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Font typeface="Arial"/>
              <a:buNone/>
            </a:pPr>
            <a:endParaRPr sz="3200">
              <a:solidFill>
                <a:srgbClr val="000000"/>
              </a:solidFill>
              <a:latin typeface="Verdana"/>
              <a:ea typeface="Verdana"/>
              <a:cs typeface="Verdana"/>
              <a:sym typeface="Verdana"/>
            </a:endParaRPr>
          </a:p>
        </p:txBody>
      </p:sp>
      <p:sp>
        <p:nvSpPr>
          <p:cNvPr id="72" name="Shape 72"/>
          <p:cNvSpPr txBox="1"/>
          <p:nvPr/>
        </p:nvSpPr>
        <p:spPr>
          <a:xfrm>
            <a:off x="0" y="2743200"/>
            <a:ext cx="9144000" cy="4114800"/>
          </a:xfrm>
          <a:prstGeom prst="rect">
            <a:avLst/>
          </a:prstGeom>
          <a:solidFill>
            <a:srgbClr val="CA7700"/>
          </a:solidFill>
          <a:ln>
            <a:noFill/>
          </a:ln>
        </p:spPr>
        <p:txBody>
          <a:bodyPr lIns="91425" tIns="45700" rIns="91425" bIns="45700" anchor="t" anchorCtr="0">
            <a:noAutofit/>
          </a:bodyPr>
          <a:lstStyle/>
          <a:p>
            <a:pPr marL="0" marR="0" lvl="0" indent="0" algn="l" rtl="0">
              <a:spcBef>
                <a:spcPts val="0"/>
              </a:spcBef>
              <a:buClr>
                <a:srgbClr val="FFFFFF"/>
              </a:buClr>
              <a:buSzPct val="25000"/>
              <a:buFont typeface="Verdana"/>
              <a:buNone/>
            </a:pPr>
            <a:r>
              <a:rPr lang="en-US" sz="2700">
                <a:solidFill>
                  <a:srgbClr val="FFFFFF"/>
                </a:solidFill>
                <a:latin typeface="Verdana"/>
                <a:ea typeface="Verdana"/>
                <a:cs typeface="Verdana"/>
                <a:sym typeface="Verdana"/>
              </a:rPr>
              <a:t>   </a:t>
            </a:r>
          </a:p>
        </p:txBody>
      </p:sp>
      <p:sp>
        <p:nvSpPr>
          <p:cNvPr id="73" name="Shape 73"/>
          <p:cNvSpPr txBox="1">
            <a:spLocks noGrp="1"/>
          </p:cNvSpPr>
          <p:nvPr>
            <p:ph type="ctrTitle"/>
          </p:nvPr>
        </p:nvSpPr>
        <p:spPr>
          <a:xfrm>
            <a:off x="1676400" y="3657600"/>
            <a:ext cx="6350100" cy="21336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2700" b="1" i="0" u="none" strike="noStrike" cap="none">
                <a:solidFill>
                  <a:schemeClr val="lt1"/>
                </a:solidFill>
                <a:latin typeface="Verdana"/>
                <a:ea typeface="Verdana"/>
                <a:cs typeface="Verdana"/>
                <a:sym typeface="Verdana"/>
              </a:defRPr>
            </a:lvl1pPr>
            <a:lvl2pPr marL="0" marR="0" lvl="1" indent="0" algn="ctr" rtl="0">
              <a:spcBef>
                <a:spcPts val="0"/>
              </a:spcBef>
              <a:spcAft>
                <a:spcPts val="0"/>
              </a:spcAft>
              <a:buNone/>
              <a:defRPr sz="3959"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3959"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3959"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3959"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3959"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3959"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3959"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3959"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74"/>
        <p:cNvGrpSpPr/>
        <p:nvPr/>
      </p:nvGrpSpPr>
      <p:grpSpPr>
        <a:xfrm>
          <a:off x="0" y="0"/>
          <a:ext cx="0" cy="0"/>
          <a:chOff x="0" y="0"/>
          <a:chExt cx="0" cy="0"/>
        </a:xfrm>
      </p:grpSpPr>
      <p:sp>
        <p:nvSpPr>
          <p:cNvPr id="75" name="Shape 75"/>
          <p:cNvSpPr txBox="1"/>
          <p:nvPr/>
        </p:nvSpPr>
        <p:spPr>
          <a:xfrm>
            <a:off x="0" y="0"/>
            <a:ext cx="9144000" cy="1219200"/>
          </a:xfrm>
          <a:prstGeom prst="rect">
            <a:avLst/>
          </a:prstGeom>
          <a:solidFill>
            <a:srgbClr val="CA7700"/>
          </a:solidFill>
          <a:ln>
            <a:noFill/>
          </a:ln>
        </p:spPr>
        <p:txBody>
          <a:bodyPr lIns="91425" tIns="45700" rIns="91425" bIns="45700" anchor="t" anchorCtr="0">
            <a:noAutofit/>
          </a:bodyPr>
          <a:lstStyle/>
          <a:p>
            <a:pPr marL="0" marR="0" lvl="0" indent="0" algn="l" rtl="0">
              <a:spcBef>
                <a:spcPts val="0"/>
              </a:spcBef>
              <a:buClr>
                <a:srgbClr val="FFFFFF"/>
              </a:buClr>
              <a:buSzPct val="25000"/>
              <a:buFont typeface="Verdana"/>
              <a:buNone/>
            </a:pPr>
            <a:r>
              <a:rPr lang="en-US" sz="2700">
                <a:solidFill>
                  <a:srgbClr val="FFFFFF"/>
                </a:solidFill>
                <a:latin typeface="Verdana"/>
                <a:ea typeface="Verdana"/>
                <a:cs typeface="Verdana"/>
                <a:sym typeface="Verdana"/>
              </a:rPr>
              <a:t>   </a:t>
            </a:r>
          </a:p>
        </p:txBody>
      </p:sp>
      <p:sp>
        <p:nvSpPr>
          <p:cNvPr id="76" name="Shape 76"/>
          <p:cNvSpPr txBox="1">
            <a:spLocks noGrp="1"/>
          </p:cNvSpPr>
          <p:nvPr>
            <p:ph type="title"/>
          </p:nvPr>
        </p:nvSpPr>
        <p:spPr>
          <a:xfrm>
            <a:off x="457200" y="81310"/>
            <a:ext cx="8229600" cy="888900"/>
          </a:xfrm>
          <a:prstGeom prst="rect">
            <a:avLst/>
          </a:prstGeom>
          <a:noFill/>
          <a:ln>
            <a:noFill/>
          </a:ln>
        </p:spPr>
        <p:txBody>
          <a:bodyPr lIns="91425" tIns="91425" rIns="91425" bIns="91425" anchor="ctr" anchorCtr="0"/>
          <a:lstStyle>
            <a:lvl1pPr marL="0" marR="0" lvl="0" indent="0" algn="l" rtl="0">
              <a:lnSpc>
                <a:spcPct val="92592"/>
              </a:lnSpc>
              <a:spcBef>
                <a:spcPts val="0"/>
              </a:spcBef>
              <a:spcAft>
                <a:spcPts val="0"/>
              </a:spcAft>
              <a:buNone/>
              <a:defRPr sz="2700" b="1" i="0" u="none" strike="noStrike" cap="none">
                <a:solidFill>
                  <a:srgbClr val="FFFFFF"/>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body" idx="1"/>
          </p:nvPr>
        </p:nvSpPr>
        <p:spPr>
          <a:xfrm>
            <a:off x="1146583" y="1729853"/>
            <a:ext cx="6773700" cy="430800"/>
          </a:xfrm>
          <a:prstGeom prst="rect">
            <a:avLst/>
          </a:prstGeom>
          <a:noFill/>
          <a:ln>
            <a:noFill/>
          </a:ln>
        </p:spPr>
        <p:txBody>
          <a:bodyPr lIns="91425" tIns="91425" rIns="91425" bIns="91425" anchor="b" anchorCtr="0"/>
          <a:lstStyle>
            <a:lvl1pPr marL="0" marR="0" lvl="0" indent="0" algn="l" rtl="0">
              <a:spcBef>
                <a:spcPts val="1200"/>
              </a:spcBef>
              <a:spcAft>
                <a:spcPts val="0"/>
              </a:spcAft>
              <a:buClr>
                <a:srgbClr val="CA7700"/>
              </a:buClr>
              <a:buFont typeface="Arial"/>
              <a:buNone/>
              <a:defRPr sz="2000" b="1" i="0" u="none" strike="noStrike" cap="none">
                <a:solidFill>
                  <a:srgbClr val="CA7700"/>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2000" b="1"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1800" b="1"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body" idx="2"/>
          </p:nvPr>
        </p:nvSpPr>
        <p:spPr>
          <a:xfrm>
            <a:off x="1146582" y="2160693"/>
            <a:ext cx="6773700" cy="3965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5F574F"/>
              </a:buClr>
              <a:buFont typeface="Arial"/>
              <a:buNone/>
              <a:defRPr sz="1800" b="0" i="0" u="none" strike="noStrike" cap="none">
                <a:solidFill>
                  <a:srgbClr val="5F574F"/>
                </a:solidFill>
                <a:latin typeface="Verdana"/>
                <a:ea typeface="Verdana"/>
                <a:cs typeface="Verdana"/>
                <a:sym typeface="Verdana"/>
              </a:defRPr>
            </a:lvl1pPr>
            <a:lvl2pPr marL="742950" marR="0" lvl="1" indent="-171450" algn="l" rtl="0">
              <a:lnSpc>
                <a:spcPct val="100000"/>
              </a:lnSpc>
              <a:spcBef>
                <a:spcPts val="0"/>
              </a:spcBef>
              <a:spcAft>
                <a:spcPts val="0"/>
              </a:spcAft>
              <a:buClr>
                <a:srgbClr val="5F574F"/>
              </a:buClr>
              <a:buSzPct val="100000"/>
              <a:buFont typeface="Arial"/>
              <a:buChar char="–"/>
              <a:defRPr sz="1800" b="0" i="0" u="none" strike="noStrike" cap="none">
                <a:solidFill>
                  <a:srgbClr val="5F574F"/>
                </a:solidFill>
                <a:latin typeface="Verdana"/>
                <a:ea typeface="Verdana"/>
                <a:cs typeface="Verdana"/>
                <a:sym typeface="Verdana"/>
              </a:defRPr>
            </a:lvl2pPr>
            <a:lvl3pPr marL="914400" marR="0" lvl="2" indent="-342900" algn="l" rtl="0">
              <a:lnSpc>
                <a:spcPct val="100000"/>
              </a:lnSpc>
              <a:spcBef>
                <a:spcPts val="0"/>
              </a:spcBef>
              <a:spcAft>
                <a:spcPts val="0"/>
              </a:spcAft>
              <a:buClr>
                <a:srgbClr val="5F574F"/>
              </a:buClr>
              <a:buSzPct val="100000"/>
              <a:buFont typeface="Arial"/>
              <a:buChar char="•"/>
              <a:defRPr sz="1800" b="0" i="0" u="none" strike="noStrike" cap="none">
                <a:solidFill>
                  <a:srgbClr val="5F574F"/>
                </a:solidFill>
                <a:latin typeface="Verdana"/>
                <a:ea typeface="Verdana"/>
                <a:cs typeface="Verdana"/>
                <a:sym typeface="Verdana"/>
              </a:defRPr>
            </a:lvl3pPr>
            <a:lvl4pPr marL="1371600" marR="0" lvl="3" indent="-342900" algn="l" rtl="0">
              <a:lnSpc>
                <a:spcPct val="100000"/>
              </a:lnSpc>
              <a:spcBef>
                <a:spcPts val="0"/>
              </a:spcBef>
              <a:spcAft>
                <a:spcPts val="0"/>
              </a:spcAft>
              <a:buClr>
                <a:srgbClr val="5F574F"/>
              </a:buClr>
              <a:buSzPct val="100000"/>
              <a:buFont typeface="Arial"/>
              <a:buChar char="–"/>
              <a:defRPr sz="1800" b="0" i="0" u="none" strike="noStrike" cap="none">
                <a:solidFill>
                  <a:srgbClr val="5F574F"/>
                </a:solidFill>
                <a:latin typeface="Verdana"/>
                <a:ea typeface="Verdana"/>
                <a:cs typeface="Verdana"/>
                <a:sym typeface="Verdana"/>
              </a:defRPr>
            </a:lvl4pPr>
            <a:lvl5pPr marL="2057400" marR="0" lvl="4" indent="-114300" algn="l" rtl="0">
              <a:lnSpc>
                <a:spcPct val="100000"/>
              </a:lnSpc>
              <a:spcBef>
                <a:spcPts val="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pic>
        <p:nvPicPr>
          <p:cNvPr id="79" name="Shape 79" descr="C:\Users\mikel\Desktop\logo.png"/>
          <p:cNvPicPr preferRelativeResize="0"/>
          <p:nvPr/>
        </p:nvPicPr>
        <p:blipFill rotWithShape="1">
          <a:blip r:embed="rId2">
            <a:alphaModFix/>
          </a:blip>
          <a:srcRect/>
          <a:stretch/>
        </p:blipFill>
        <p:spPr>
          <a:xfrm>
            <a:off x="8001000" y="5638800"/>
            <a:ext cx="979500" cy="979500"/>
          </a:xfrm>
          <a:prstGeom prst="rect">
            <a:avLst/>
          </a:prstGeom>
          <a:noFill/>
          <a:ln>
            <a:noFill/>
          </a:ln>
        </p:spPr>
      </p:pic>
      <p:pic>
        <p:nvPicPr>
          <p:cNvPr id="80" name="Shape 80" descr="http://www.mossgroup.us/skin1/images/logo.png">
            <a:hlinkClick r:id="rId3"/>
          </p:cNvPr>
          <p:cNvPicPr preferRelativeResize="0"/>
          <p:nvPr/>
        </p:nvPicPr>
        <p:blipFill rotWithShape="1">
          <a:blip r:embed="rId4">
            <a:alphaModFix/>
          </a:blip>
          <a:srcRect/>
          <a:stretch/>
        </p:blipFill>
        <p:spPr>
          <a:xfrm>
            <a:off x="3276600" y="6248400"/>
            <a:ext cx="4038600" cy="452700"/>
          </a:xfrm>
          <a:prstGeom prst="rect">
            <a:avLst/>
          </a:prstGeom>
          <a:noFill/>
          <a:ln>
            <a:noFill/>
          </a:ln>
        </p:spPr>
      </p:pic>
      <p:pic>
        <p:nvPicPr>
          <p:cNvPr id="81" name="Shape 81" descr="jdi.FNL.horiz.jpg"/>
          <p:cNvPicPr preferRelativeResize="0"/>
          <p:nvPr/>
        </p:nvPicPr>
        <p:blipFill rotWithShape="1">
          <a:blip r:embed="rId5">
            <a:alphaModFix/>
          </a:blip>
          <a:srcRect/>
          <a:stretch/>
        </p:blipFill>
        <p:spPr>
          <a:xfrm>
            <a:off x="533400" y="6115050"/>
            <a:ext cx="2514600" cy="7428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Image with Title">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84" name="Shape 84"/>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85" name="Shape 85"/>
          <p:cNvSpPr>
            <a:spLocks noGrp="1"/>
          </p:cNvSpPr>
          <p:nvPr>
            <p:ph type="pic" idx="2"/>
          </p:nvPr>
        </p:nvSpPr>
        <p:spPr>
          <a:xfrm>
            <a:off x="457200" y="1752600"/>
            <a:ext cx="8229600" cy="4343400"/>
          </a:xfrm>
          <a:prstGeom prst="rect">
            <a:avLst/>
          </a:prstGeom>
          <a:noFill/>
          <a:ln>
            <a:noFill/>
          </a:ln>
        </p:spPr>
        <p:txBody>
          <a:bodyPr lIns="91425" tIns="91425" rIns="91425" bIns="91425" anchor="t" anchorCtr="0"/>
          <a:lstStyle>
            <a:lvl1pPr marL="342900" marR="0" lvl="0" indent="-342900" algn="l" rtl="0">
              <a:spcBef>
                <a:spcPts val="1200"/>
              </a:spcBef>
              <a:spcAft>
                <a:spcPts val="0"/>
              </a:spcAft>
              <a:buClr>
                <a:srgbClr val="4C4C44"/>
              </a:buClr>
              <a:buFont typeface="Arial"/>
              <a:buNone/>
              <a:defRPr sz="2600" b="0" i="0" u="none" strike="noStrike" cap="none">
                <a:solidFill>
                  <a:srgbClr val="4C4C44"/>
                </a:solidFill>
                <a:latin typeface="Verdana"/>
                <a:ea typeface="Verdana"/>
                <a:cs typeface="Verdana"/>
                <a:sym typeface="Verdana"/>
              </a:defRPr>
            </a:lvl1pPr>
            <a:lvl2pPr marL="742950" marR="0" lvl="1" indent="-146050" algn="l" rtl="0">
              <a:spcBef>
                <a:spcPts val="1200"/>
              </a:spcBef>
              <a:spcAft>
                <a:spcPts val="0"/>
              </a:spcAft>
              <a:buClr>
                <a:srgbClr val="4C4C44"/>
              </a:buClr>
              <a:buSzPct val="100000"/>
              <a:buFont typeface="Arial"/>
              <a:buChar char="–"/>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body" idx="1"/>
          </p:nvPr>
        </p:nvSpPr>
        <p:spPr>
          <a:xfrm>
            <a:off x="381000" y="6096000"/>
            <a:ext cx="7315200" cy="5334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1200" b="1" i="1" u="none" strike="noStrike" cap="none">
                <a:solidFill>
                  <a:srgbClr val="4C4C44"/>
                </a:solidFill>
                <a:latin typeface="Verdana"/>
                <a:ea typeface="Verdana"/>
                <a:cs typeface="Verdana"/>
                <a:sym typeface="Verdana"/>
              </a:defRPr>
            </a:lvl1pPr>
            <a:lvl2pPr marL="742950" marR="0" lvl="1" indent="-209550" algn="l" rtl="0">
              <a:spcBef>
                <a:spcPts val="1200"/>
              </a:spcBef>
              <a:spcAft>
                <a:spcPts val="0"/>
              </a:spcAft>
              <a:buClr>
                <a:srgbClr val="4C4C44"/>
              </a:buClr>
              <a:buSzPct val="100000"/>
              <a:buFont typeface="Arial"/>
              <a:buChar char="–"/>
              <a:defRPr sz="1200" b="0" i="0" u="none" strike="noStrike" cap="none">
                <a:solidFill>
                  <a:srgbClr val="4C4C44"/>
                </a:solidFill>
                <a:latin typeface="Verdana"/>
                <a:ea typeface="Verdana"/>
                <a:cs typeface="Verdana"/>
                <a:sym typeface="Verdana"/>
              </a:defRPr>
            </a:lvl2pPr>
            <a:lvl3pPr marL="1143000" marR="0" lvl="2" indent="-152400" algn="l" rtl="0">
              <a:spcBef>
                <a:spcPts val="1200"/>
              </a:spcBef>
              <a:spcAft>
                <a:spcPts val="0"/>
              </a:spcAft>
              <a:buClr>
                <a:srgbClr val="4C4C44"/>
              </a:buClr>
              <a:buSzPct val="100000"/>
              <a:buFont typeface="Arial"/>
              <a:buChar char="•"/>
              <a:defRPr sz="1200" b="0" i="0" u="none" strike="noStrike" cap="none">
                <a:solidFill>
                  <a:srgbClr val="4C4C44"/>
                </a:solidFill>
                <a:latin typeface="Verdana"/>
                <a:ea typeface="Verdana"/>
                <a:cs typeface="Verdana"/>
                <a:sym typeface="Verdana"/>
              </a:defRPr>
            </a:lvl3pPr>
            <a:lvl4pPr marL="1600200" marR="0" lvl="3" indent="-152400" algn="l" rtl="0">
              <a:spcBef>
                <a:spcPts val="1200"/>
              </a:spcBef>
              <a:spcAft>
                <a:spcPts val="0"/>
              </a:spcAft>
              <a:buClr>
                <a:srgbClr val="4C4C44"/>
              </a:buClr>
              <a:buSzPct val="100000"/>
              <a:buFont typeface="Arial"/>
              <a:buChar char="–"/>
              <a:defRPr sz="1200" b="0" i="0" u="none" strike="noStrike" cap="none">
                <a:solidFill>
                  <a:srgbClr val="4C4C44"/>
                </a:solidFill>
                <a:latin typeface="Verdana"/>
                <a:ea typeface="Verdana"/>
                <a:cs typeface="Verdana"/>
                <a:sym typeface="Verdana"/>
              </a:defRPr>
            </a:lvl4pPr>
            <a:lvl5pPr marL="2057400" marR="0" lvl="4" indent="-152400" algn="l" rtl="0">
              <a:spcBef>
                <a:spcPts val="1200"/>
              </a:spcBef>
              <a:spcAft>
                <a:spcPts val="0"/>
              </a:spcAft>
              <a:buClr>
                <a:srgbClr val="4C4C44"/>
              </a:buClr>
              <a:buSzPct val="100000"/>
              <a:buFont typeface="Arial"/>
              <a:buChar char="»"/>
              <a:defRPr sz="12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Right Image with Bulleted Text">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89" name="Shape 89"/>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90" name="Shape 90"/>
          <p:cNvSpPr>
            <a:spLocks noGrp="1"/>
          </p:cNvSpPr>
          <p:nvPr>
            <p:ph type="pic" idx="2"/>
          </p:nvPr>
        </p:nvSpPr>
        <p:spPr>
          <a:xfrm>
            <a:off x="5029200" y="1752600"/>
            <a:ext cx="3657600" cy="4419600"/>
          </a:xfrm>
          <a:prstGeom prst="rect">
            <a:avLst/>
          </a:prstGeom>
          <a:noFill/>
          <a:ln>
            <a:noFill/>
          </a:ln>
        </p:spPr>
        <p:txBody>
          <a:bodyPr lIns="91425" tIns="91425" rIns="91425" bIns="91425" anchor="t" anchorCtr="0"/>
          <a:lstStyle>
            <a:lvl1pPr marL="342900" marR="0" lvl="0" indent="-342900" algn="l" rtl="0">
              <a:spcBef>
                <a:spcPts val="1200"/>
              </a:spcBef>
              <a:spcAft>
                <a:spcPts val="0"/>
              </a:spcAft>
              <a:buClr>
                <a:srgbClr val="4C4C44"/>
              </a:buClr>
              <a:buFont typeface="Arial"/>
              <a:buNone/>
              <a:defRPr sz="2600" b="0" i="0" u="none" strike="noStrike" cap="none">
                <a:solidFill>
                  <a:srgbClr val="4C4C44"/>
                </a:solidFill>
                <a:latin typeface="Verdana"/>
                <a:ea typeface="Verdana"/>
                <a:cs typeface="Verdana"/>
                <a:sym typeface="Verdana"/>
              </a:defRPr>
            </a:lvl1pPr>
            <a:lvl2pPr marL="742950" marR="0" lvl="1" indent="-146050" algn="l" rtl="0">
              <a:spcBef>
                <a:spcPts val="1200"/>
              </a:spcBef>
              <a:spcAft>
                <a:spcPts val="0"/>
              </a:spcAft>
              <a:buClr>
                <a:srgbClr val="4C4C44"/>
              </a:buClr>
              <a:buSzPct val="100000"/>
              <a:buFont typeface="Arial"/>
              <a:buChar char="–"/>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body" idx="1"/>
          </p:nvPr>
        </p:nvSpPr>
        <p:spPr>
          <a:xfrm>
            <a:off x="457200" y="1752600"/>
            <a:ext cx="4343400" cy="43707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Verdana"/>
                <a:ea typeface="Verdana"/>
                <a:cs typeface="Verdana"/>
                <a:sym typeface="Verdana"/>
              </a:defRPr>
            </a:lvl1pPr>
            <a:lvl2pPr marL="742950" marR="0" lvl="1" indent="-146050" algn="l" rtl="0">
              <a:spcBef>
                <a:spcPts val="1200"/>
              </a:spcBef>
              <a:spcAft>
                <a:spcPts val="0"/>
              </a:spcAft>
              <a:buClr>
                <a:srgbClr val="4C4C44"/>
              </a:buClr>
              <a:buSzPct val="100000"/>
              <a:buFont typeface="Arial"/>
              <a:buChar char="–"/>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body" idx="3"/>
          </p:nvPr>
        </p:nvSpPr>
        <p:spPr>
          <a:xfrm>
            <a:off x="4953000" y="6248400"/>
            <a:ext cx="3657600" cy="3048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1200" b="1" i="1" u="none" strike="noStrike" cap="none">
                <a:solidFill>
                  <a:srgbClr val="4C4C44"/>
                </a:solidFill>
                <a:latin typeface="Verdana"/>
                <a:ea typeface="Verdana"/>
                <a:cs typeface="Verdana"/>
                <a:sym typeface="Verdana"/>
              </a:defRPr>
            </a:lvl1pPr>
            <a:lvl2pPr marL="742950" marR="0" lvl="1" indent="-209550" algn="l" rtl="0">
              <a:spcBef>
                <a:spcPts val="1200"/>
              </a:spcBef>
              <a:spcAft>
                <a:spcPts val="0"/>
              </a:spcAft>
              <a:buClr>
                <a:srgbClr val="4C4C44"/>
              </a:buClr>
              <a:buSzPct val="100000"/>
              <a:buFont typeface="Arial"/>
              <a:buChar char="–"/>
              <a:defRPr sz="1200" b="0" i="0" u="none" strike="noStrike" cap="none">
                <a:solidFill>
                  <a:srgbClr val="4C4C44"/>
                </a:solidFill>
                <a:latin typeface="Verdana"/>
                <a:ea typeface="Verdana"/>
                <a:cs typeface="Verdana"/>
                <a:sym typeface="Verdana"/>
              </a:defRPr>
            </a:lvl2pPr>
            <a:lvl3pPr marL="1143000" marR="0" lvl="2" indent="-152400" algn="l" rtl="0">
              <a:spcBef>
                <a:spcPts val="1200"/>
              </a:spcBef>
              <a:spcAft>
                <a:spcPts val="0"/>
              </a:spcAft>
              <a:buClr>
                <a:srgbClr val="4C4C44"/>
              </a:buClr>
              <a:buSzPct val="100000"/>
              <a:buFont typeface="Arial"/>
              <a:buChar char="•"/>
              <a:defRPr sz="1200" b="0" i="0" u="none" strike="noStrike" cap="none">
                <a:solidFill>
                  <a:srgbClr val="4C4C44"/>
                </a:solidFill>
                <a:latin typeface="Verdana"/>
                <a:ea typeface="Verdana"/>
                <a:cs typeface="Verdana"/>
                <a:sym typeface="Verdana"/>
              </a:defRPr>
            </a:lvl3pPr>
            <a:lvl4pPr marL="1600200" marR="0" lvl="3" indent="-152400" algn="l" rtl="0">
              <a:spcBef>
                <a:spcPts val="1200"/>
              </a:spcBef>
              <a:spcAft>
                <a:spcPts val="0"/>
              </a:spcAft>
              <a:buClr>
                <a:srgbClr val="4C4C44"/>
              </a:buClr>
              <a:buSzPct val="100000"/>
              <a:buFont typeface="Arial"/>
              <a:buChar char="–"/>
              <a:defRPr sz="1200" b="0" i="0" u="none" strike="noStrike" cap="none">
                <a:solidFill>
                  <a:srgbClr val="4C4C44"/>
                </a:solidFill>
                <a:latin typeface="Verdana"/>
                <a:ea typeface="Verdana"/>
                <a:cs typeface="Verdana"/>
                <a:sym typeface="Verdana"/>
              </a:defRPr>
            </a:lvl4pPr>
            <a:lvl5pPr marL="2057400" marR="0" lvl="4" indent="-152400" algn="l" rtl="0">
              <a:spcBef>
                <a:spcPts val="1200"/>
              </a:spcBef>
              <a:spcAft>
                <a:spcPts val="0"/>
              </a:spcAft>
              <a:buClr>
                <a:srgbClr val="4C4C44"/>
              </a:buClr>
              <a:buSzPct val="100000"/>
              <a:buFont typeface="Arial"/>
              <a:buChar char="»"/>
              <a:defRPr sz="12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ext">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95" name="Shape 95"/>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96" name="Shape 96"/>
          <p:cNvSpPr txBox="1">
            <a:spLocks noGrp="1"/>
          </p:cNvSpPr>
          <p:nvPr>
            <p:ph type="body" idx="1"/>
          </p:nvPr>
        </p:nvSpPr>
        <p:spPr>
          <a:xfrm>
            <a:off x="457200" y="1752600"/>
            <a:ext cx="8229600" cy="47244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2800" b="0" i="0" u="none" strike="noStrike" cap="none">
                <a:solidFill>
                  <a:srgbClr val="4C4C44"/>
                </a:solidFill>
                <a:latin typeface="Verdana"/>
                <a:ea typeface="Verdana"/>
                <a:cs typeface="Verdana"/>
                <a:sym typeface="Verdana"/>
              </a:defRPr>
            </a:lvl1pPr>
            <a:lvl2pPr marL="0" marR="0" lvl="1" indent="0" algn="l" rtl="0">
              <a:spcBef>
                <a:spcPts val="1200"/>
              </a:spcBef>
              <a:spcAft>
                <a:spcPts val="0"/>
              </a:spcAft>
              <a:buClr>
                <a:srgbClr val="4C4C44"/>
              </a:buClr>
              <a:buFont typeface="Arial"/>
              <a:buNone/>
              <a:defRPr sz="2200" b="0" i="0" u="none" strike="noStrike" cap="none">
                <a:solidFill>
                  <a:srgbClr val="4C4C44"/>
                </a:solidFill>
                <a:latin typeface="Verdana"/>
                <a:ea typeface="Verdana"/>
                <a:cs typeface="Verdana"/>
                <a:sym typeface="Verdana"/>
              </a:defRPr>
            </a:lvl2pPr>
            <a:lvl3pPr marL="0" marR="0" lvl="2" indent="0" algn="l" rtl="0">
              <a:spcBef>
                <a:spcPts val="1200"/>
              </a:spcBef>
              <a:spcAft>
                <a:spcPts val="0"/>
              </a:spcAft>
              <a:buClr>
                <a:srgbClr val="4C4C44"/>
              </a:buClr>
              <a:buFont typeface="Arial"/>
              <a:buNone/>
              <a:defRPr sz="2000" b="0" i="0" u="none" strike="noStrike" cap="none">
                <a:solidFill>
                  <a:srgbClr val="4C4C44"/>
                </a:solidFill>
                <a:latin typeface="Verdana"/>
                <a:ea typeface="Verdana"/>
                <a:cs typeface="Verdana"/>
                <a:sym typeface="Verdana"/>
              </a:defRPr>
            </a:lvl3pPr>
            <a:lvl4pPr marL="0" marR="0" lvl="3" indent="0" algn="l" rtl="0">
              <a:spcBef>
                <a:spcPts val="1200"/>
              </a:spcBef>
              <a:spcAft>
                <a:spcPts val="0"/>
              </a:spcAft>
              <a:buClr>
                <a:srgbClr val="4C4C44"/>
              </a:buClr>
              <a:buFont typeface="Arial"/>
              <a:buNone/>
              <a:defRPr sz="1800" b="0" i="0" u="none" strike="noStrike" cap="none">
                <a:solidFill>
                  <a:srgbClr val="4C4C44"/>
                </a:solidFill>
                <a:latin typeface="Verdana"/>
                <a:ea typeface="Verdana"/>
                <a:cs typeface="Verdana"/>
                <a:sym typeface="Verdana"/>
              </a:defRPr>
            </a:lvl4pPr>
            <a:lvl5pPr marL="0" marR="0" lvl="4" indent="0" algn="l" rtl="0">
              <a:spcBef>
                <a:spcPts val="1200"/>
              </a:spcBef>
              <a:spcAft>
                <a:spcPts val="0"/>
              </a:spcAft>
              <a:buClr>
                <a:srgbClr val="4C4C44"/>
              </a:buClr>
              <a:buFont typeface="Arial"/>
              <a:buNone/>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wo-Column Text with Bullets">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457200" y="1600200"/>
            <a:ext cx="4040100" cy="639900"/>
          </a:xfrm>
          <a:prstGeom prst="rect">
            <a:avLst/>
          </a:prstGeom>
          <a:noFill/>
          <a:ln>
            <a:noFill/>
          </a:ln>
        </p:spPr>
        <p:txBody>
          <a:bodyPr lIns="91425" tIns="91425" rIns="91425" bIns="91425" anchor="b" anchorCtr="0"/>
          <a:lstStyle>
            <a:lvl1pPr marL="0" marR="0" lvl="0" indent="0" algn="l" rtl="0">
              <a:spcBef>
                <a:spcPts val="1200"/>
              </a:spcBef>
              <a:spcAft>
                <a:spcPts val="0"/>
              </a:spcAft>
              <a:buClr>
                <a:srgbClr val="4C4C44"/>
              </a:buClr>
              <a:buFont typeface="Arial"/>
              <a:buNone/>
              <a:defRPr sz="2800" b="1" i="0" u="none" strike="noStrike" cap="none">
                <a:solidFill>
                  <a:srgbClr val="4C4C44"/>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2000" b="1"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1800" b="1"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100" name="Shape 100"/>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101" name="Shape 101"/>
          <p:cNvSpPr txBox="1">
            <a:spLocks noGrp="1"/>
          </p:cNvSpPr>
          <p:nvPr>
            <p:ph type="body" idx="2"/>
          </p:nvPr>
        </p:nvSpPr>
        <p:spPr>
          <a:xfrm>
            <a:off x="457200" y="2286000"/>
            <a:ext cx="4038600" cy="39624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Verdana"/>
                <a:ea typeface="Verdana"/>
                <a:cs typeface="Verdana"/>
                <a:sym typeface="Verdana"/>
              </a:defRPr>
            </a:lvl1pPr>
            <a:lvl2pPr marL="742950" marR="0" lvl="1" indent="-146050" algn="l" rtl="0">
              <a:spcBef>
                <a:spcPts val="1200"/>
              </a:spcBef>
              <a:spcAft>
                <a:spcPts val="0"/>
              </a:spcAft>
              <a:buClr>
                <a:srgbClr val="4C4C44"/>
              </a:buClr>
              <a:buSzPct val="100000"/>
              <a:buFont typeface="Arial"/>
              <a:buChar char="–"/>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body" idx="3"/>
          </p:nvPr>
        </p:nvSpPr>
        <p:spPr>
          <a:xfrm>
            <a:off x="4648200" y="1600200"/>
            <a:ext cx="4040100" cy="639900"/>
          </a:xfrm>
          <a:prstGeom prst="rect">
            <a:avLst/>
          </a:prstGeom>
          <a:noFill/>
          <a:ln>
            <a:noFill/>
          </a:ln>
        </p:spPr>
        <p:txBody>
          <a:bodyPr lIns="91425" tIns="91425" rIns="91425" bIns="91425" anchor="b" anchorCtr="0"/>
          <a:lstStyle>
            <a:lvl1pPr marL="0" marR="0" lvl="0" indent="0" algn="l" rtl="0">
              <a:spcBef>
                <a:spcPts val="1200"/>
              </a:spcBef>
              <a:spcAft>
                <a:spcPts val="0"/>
              </a:spcAft>
              <a:buClr>
                <a:srgbClr val="4C4C44"/>
              </a:buClr>
              <a:buFont typeface="Arial"/>
              <a:buNone/>
              <a:defRPr sz="2800" b="1" i="0" u="none" strike="noStrike" cap="none">
                <a:solidFill>
                  <a:srgbClr val="4C4C44"/>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2000" b="1"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1800" b="1"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body" idx="4"/>
          </p:nvPr>
        </p:nvSpPr>
        <p:spPr>
          <a:xfrm>
            <a:off x="4648200" y="2286000"/>
            <a:ext cx="4038600" cy="39624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Verdana"/>
                <a:ea typeface="Verdana"/>
                <a:cs typeface="Verdana"/>
                <a:sym typeface="Verdana"/>
              </a:defRPr>
            </a:lvl1pPr>
            <a:lvl2pPr marL="742950" marR="0" lvl="1" indent="-146050" algn="l" rtl="0">
              <a:spcBef>
                <a:spcPts val="1200"/>
              </a:spcBef>
              <a:spcAft>
                <a:spcPts val="0"/>
              </a:spcAft>
              <a:buClr>
                <a:srgbClr val="4C4C44"/>
              </a:buClr>
              <a:buSzPct val="100000"/>
              <a:buFont typeface="Arial"/>
              <a:buChar char="–"/>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457200" y="1752600"/>
            <a:ext cx="8229600" cy="43737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Verdana"/>
                <a:ea typeface="Verdana"/>
                <a:cs typeface="Verdana"/>
                <a:sym typeface="Verdana"/>
              </a:defRPr>
            </a:lvl1pPr>
            <a:lvl2pPr marL="742950" marR="0" lvl="1" indent="-146050" algn="l" rtl="0">
              <a:spcBef>
                <a:spcPts val="1200"/>
              </a:spcBef>
              <a:spcAft>
                <a:spcPts val="0"/>
              </a:spcAft>
              <a:buClr>
                <a:srgbClr val="4C4C44"/>
              </a:buClr>
              <a:buSzPct val="100000"/>
              <a:buFont typeface="Arial"/>
              <a:buChar char="–"/>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107" name="Shape 107"/>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body" idx="1"/>
          </p:nvPr>
        </p:nvSpPr>
        <p:spPr>
          <a:xfrm>
            <a:off x="457200" y="1698986"/>
            <a:ext cx="4040100" cy="715500"/>
          </a:xfrm>
          <a:prstGeom prst="rect">
            <a:avLst/>
          </a:prstGeom>
          <a:noFill/>
          <a:ln>
            <a:noFill/>
          </a:ln>
        </p:spPr>
        <p:txBody>
          <a:bodyPr lIns="91425" tIns="91425" rIns="91425" bIns="91425" anchor="ctr" anchorCtr="0"/>
          <a:lstStyle>
            <a:lvl1pPr marL="0" marR="0" lvl="0" indent="0" algn="l" rtl="0">
              <a:spcBef>
                <a:spcPts val="1200"/>
              </a:spcBef>
              <a:spcAft>
                <a:spcPts val="0"/>
              </a:spcAft>
              <a:buClr>
                <a:srgbClr val="4C4C44"/>
              </a:buClr>
              <a:buFont typeface="Arial"/>
              <a:buNone/>
              <a:defRPr sz="2300" b="1" i="0" u="none" strike="noStrike" cap="none">
                <a:solidFill>
                  <a:srgbClr val="4C4C44"/>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2000" b="1"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1800" b="1"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body" idx="2"/>
          </p:nvPr>
        </p:nvSpPr>
        <p:spPr>
          <a:xfrm>
            <a:off x="457200" y="2449511"/>
            <a:ext cx="4040100" cy="3951300"/>
          </a:xfrm>
          <a:prstGeom prst="rect">
            <a:avLst/>
          </a:prstGeom>
          <a:noFill/>
          <a:ln>
            <a:noFill/>
          </a:ln>
        </p:spPr>
        <p:txBody>
          <a:bodyPr lIns="91425" tIns="91425" rIns="91425" bIns="91425" anchor="t" anchorCtr="0"/>
          <a:lstStyle>
            <a:lvl1pPr marL="342900" marR="0" lvl="0" indent="-190500" algn="l" rtl="0">
              <a:spcBef>
                <a:spcPts val="1200"/>
              </a:spcBef>
              <a:spcAft>
                <a:spcPts val="0"/>
              </a:spcAft>
              <a:buClr>
                <a:srgbClr val="4C4C44"/>
              </a:buClr>
              <a:buSzPct val="100000"/>
              <a:buFont typeface="Arial"/>
              <a:buChar char="•"/>
              <a:defRPr sz="2400" b="0" i="0" u="none" strike="noStrike" cap="none">
                <a:solidFill>
                  <a:srgbClr val="4C4C44"/>
                </a:solidFill>
                <a:latin typeface="Verdana"/>
                <a:ea typeface="Verdana"/>
                <a:cs typeface="Verdana"/>
                <a:sym typeface="Verdana"/>
              </a:defRPr>
            </a:lvl1pPr>
            <a:lvl2pPr marL="742950" marR="0" lvl="1" indent="-15875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2pPr>
            <a:lvl3pPr marL="1143000" marR="0" lvl="2"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3pPr>
            <a:lvl4pPr marL="1600200" marR="0" lvl="3"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15" name="Shape 115"/>
          <p:cNvSpPr txBox="1">
            <a:spLocks noGrp="1"/>
          </p:cNvSpPr>
          <p:nvPr>
            <p:ph type="body" idx="3"/>
          </p:nvPr>
        </p:nvSpPr>
        <p:spPr>
          <a:xfrm>
            <a:off x="4645025" y="1698986"/>
            <a:ext cx="4041900" cy="715500"/>
          </a:xfrm>
          <a:prstGeom prst="rect">
            <a:avLst/>
          </a:prstGeom>
          <a:noFill/>
          <a:ln>
            <a:noFill/>
          </a:ln>
        </p:spPr>
        <p:txBody>
          <a:bodyPr lIns="91425" tIns="91425" rIns="91425" bIns="91425" anchor="ctr" anchorCtr="0"/>
          <a:lstStyle>
            <a:lvl1pPr marL="0" marR="0" lvl="0" indent="0" algn="l" rtl="0">
              <a:spcBef>
                <a:spcPts val="1200"/>
              </a:spcBef>
              <a:spcAft>
                <a:spcPts val="0"/>
              </a:spcAft>
              <a:buClr>
                <a:srgbClr val="4C4C44"/>
              </a:buClr>
              <a:buFont typeface="Arial"/>
              <a:buNone/>
              <a:defRPr sz="2300" b="1" i="0" u="none" strike="noStrike" cap="none">
                <a:solidFill>
                  <a:srgbClr val="4C4C44"/>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2000" b="1"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1800" b="1"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body" idx="4"/>
          </p:nvPr>
        </p:nvSpPr>
        <p:spPr>
          <a:xfrm>
            <a:off x="4645025" y="2449511"/>
            <a:ext cx="4041900" cy="3951300"/>
          </a:xfrm>
          <a:prstGeom prst="rect">
            <a:avLst/>
          </a:prstGeom>
          <a:noFill/>
          <a:ln>
            <a:noFill/>
          </a:ln>
        </p:spPr>
        <p:txBody>
          <a:bodyPr lIns="91425" tIns="91425" rIns="91425" bIns="91425" anchor="t" anchorCtr="0"/>
          <a:lstStyle>
            <a:lvl1pPr marL="342900" marR="0" lvl="0" indent="-190500" algn="l" rtl="0">
              <a:spcBef>
                <a:spcPts val="1200"/>
              </a:spcBef>
              <a:spcAft>
                <a:spcPts val="0"/>
              </a:spcAft>
              <a:buClr>
                <a:srgbClr val="4C4C44"/>
              </a:buClr>
              <a:buSzPct val="100000"/>
              <a:buFont typeface="Arial"/>
              <a:buChar char="•"/>
              <a:defRPr sz="2400" b="0" i="0" u="none" strike="noStrike" cap="none">
                <a:solidFill>
                  <a:srgbClr val="4C4C44"/>
                </a:solidFill>
                <a:latin typeface="Verdana"/>
                <a:ea typeface="Verdana"/>
                <a:cs typeface="Verdana"/>
                <a:sym typeface="Verdana"/>
              </a:defRPr>
            </a:lvl1pPr>
            <a:lvl2pPr marL="742950" marR="0" lvl="1" indent="-15875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2pPr>
            <a:lvl3pPr marL="1143000" marR="0" lvl="2"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3pPr>
            <a:lvl4pPr marL="1600200" marR="0" lvl="3"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dt" idx="10"/>
          </p:nvPr>
        </p:nvSpPr>
        <p:spPr>
          <a:xfrm>
            <a:off x="457200" y="6476998"/>
            <a:ext cx="2133600" cy="274200"/>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ftr" idx="11"/>
          </p:nvPr>
        </p:nvSpPr>
        <p:spPr>
          <a:xfrm>
            <a:off x="2640596" y="6476998"/>
            <a:ext cx="5507700" cy="274200"/>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9" name="Shape 119"/>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Shape 120"/>
        <p:cNvGrpSpPr/>
        <p:nvPr/>
      </p:nvGrpSpPr>
      <p:grpSpPr>
        <a:xfrm>
          <a:off x="0" y="0"/>
          <a:ext cx="0" cy="0"/>
          <a:chOff x="0" y="0"/>
          <a:chExt cx="0" cy="0"/>
        </a:xfrm>
      </p:grpSpPr>
      <p:sp>
        <p:nvSpPr>
          <p:cNvPr id="121" name="Shape 121"/>
          <p:cNvSpPr txBox="1"/>
          <p:nvPr/>
        </p:nvSpPr>
        <p:spPr>
          <a:xfrm>
            <a:off x="0" y="0"/>
            <a:ext cx="9144000" cy="1219200"/>
          </a:xfrm>
          <a:prstGeom prst="rect">
            <a:avLst/>
          </a:prstGeom>
          <a:solidFill>
            <a:srgbClr val="CA7700"/>
          </a:solidFill>
          <a:ln>
            <a:noFill/>
          </a:ln>
        </p:spPr>
        <p:txBody>
          <a:bodyPr lIns="91425" tIns="45700" rIns="91425" bIns="45700" anchor="t" anchorCtr="0">
            <a:noAutofit/>
          </a:bodyPr>
          <a:lstStyle/>
          <a:p>
            <a:pPr marL="0" marR="0" lvl="0" indent="0" algn="l" rtl="0">
              <a:spcBef>
                <a:spcPts val="0"/>
              </a:spcBef>
              <a:buClr>
                <a:schemeClr val="lt1"/>
              </a:buClr>
              <a:buSzPct val="25000"/>
              <a:buFont typeface="Verdana"/>
              <a:buNone/>
            </a:pPr>
            <a:r>
              <a:rPr lang="en-US" sz="2700">
                <a:solidFill>
                  <a:schemeClr val="lt1"/>
                </a:solidFill>
                <a:latin typeface="Verdana"/>
                <a:ea typeface="Verdana"/>
                <a:cs typeface="Verdana"/>
                <a:sym typeface="Verdana"/>
              </a:rPr>
              <a:t>   </a:t>
            </a:r>
          </a:p>
        </p:txBody>
      </p:sp>
      <p:sp>
        <p:nvSpPr>
          <p:cNvPr id="122" name="Shape 122"/>
          <p:cNvSpPr txBox="1">
            <a:spLocks noGrp="1"/>
          </p:cNvSpPr>
          <p:nvPr>
            <p:ph type="title"/>
          </p:nvPr>
        </p:nvSpPr>
        <p:spPr>
          <a:xfrm>
            <a:off x="457200" y="81310"/>
            <a:ext cx="8229600" cy="888900"/>
          </a:xfrm>
          <a:prstGeom prst="rect">
            <a:avLst/>
          </a:prstGeom>
          <a:noFill/>
          <a:ln>
            <a:noFill/>
          </a:ln>
        </p:spPr>
        <p:txBody>
          <a:bodyPr lIns="91425" tIns="91425" rIns="91425" bIns="91425" anchor="ctr" anchorCtr="0"/>
          <a:lstStyle>
            <a:lvl1pPr marL="0" marR="0" lvl="0" indent="0" algn="l" rtl="0">
              <a:lnSpc>
                <a:spcPct val="92592"/>
              </a:lnSpc>
              <a:spcBef>
                <a:spcPts val="0"/>
              </a:spcBef>
              <a:spcAft>
                <a:spcPts val="0"/>
              </a:spcAft>
              <a:buNone/>
              <a:defRPr sz="2700" b="1" i="0" u="none" strike="noStrike" cap="none">
                <a:solidFill>
                  <a:srgbClr val="FFFFFF"/>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body" idx="1"/>
          </p:nvPr>
        </p:nvSpPr>
        <p:spPr>
          <a:xfrm>
            <a:off x="1146583" y="1729853"/>
            <a:ext cx="6773700" cy="430800"/>
          </a:xfrm>
          <a:prstGeom prst="rect">
            <a:avLst/>
          </a:prstGeom>
          <a:noFill/>
          <a:ln>
            <a:noFill/>
          </a:ln>
        </p:spPr>
        <p:txBody>
          <a:bodyPr lIns="91425" tIns="91425" rIns="91425" bIns="91425" anchor="b" anchorCtr="0"/>
          <a:lstStyle>
            <a:lvl1pPr marL="0" marR="0" lvl="0" indent="0" algn="l" rtl="0">
              <a:spcBef>
                <a:spcPts val="1200"/>
              </a:spcBef>
              <a:spcAft>
                <a:spcPts val="0"/>
              </a:spcAft>
              <a:buClr>
                <a:srgbClr val="CA7700"/>
              </a:buClr>
              <a:buFont typeface="Arial"/>
              <a:buNone/>
              <a:defRPr sz="2000" b="1" i="0" u="none" strike="noStrike" cap="none">
                <a:solidFill>
                  <a:srgbClr val="CA7700"/>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2000" b="1"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1800" b="1"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body" idx="2"/>
          </p:nvPr>
        </p:nvSpPr>
        <p:spPr>
          <a:xfrm>
            <a:off x="1146582" y="2160693"/>
            <a:ext cx="6773700" cy="3965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5F574F"/>
              </a:buClr>
              <a:buFont typeface="Arial"/>
              <a:buNone/>
              <a:defRPr sz="1800" b="0" i="0" u="none" strike="noStrike" cap="none">
                <a:solidFill>
                  <a:srgbClr val="5F574F"/>
                </a:solidFill>
                <a:latin typeface="Verdana"/>
                <a:ea typeface="Verdana"/>
                <a:cs typeface="Verdana"/>
                <a:sym typeface="Verdana"/>
              </a:defRPr>
            </a:lvl1pPr>
            <a:lvl2pPr marL="742950" marR="0" lvl="1" indent="-171450" algn="l" rtl="0">
              <a:lnSpc>
                <a:spcPct val="100000"/>
              </a:lnSpc>
              <a:spcBef>
                <a:spcPts val="0"/>
              </a:spcBef>
              <a:spcAft>
                <a:spcPts val="0"/>
              </a:spcAft>
              <a:buClr>
                <a:srgbClr val="5F574F"/>
              </a:buClr>
              <a:buSzPct val="100000"/>
              <a:buFont typeface="Arial"/>
              <a:buChar char="–"/>
              <a:defRPr sz="1800" b="0" i="0" u="none" strike="noStrike" cap="none">
                <a:solidFill>
                  <a:srgbClr val="5F574F"/>
                </a:solidFill>
                <a:latin typeface="Verdana"/>
                <a:ea typeface="Verdana"/>
                <a:cs typeface="Verdana"/>
                <a:sym typeface="Verdana"/>
              </a:defRPr>
            </a:lvl2pPr>
            <a:lvl3pPr marL="914400" marR="0" lvl="2" indent="-342900" algn="l" rtl="0">
              <a:lnSpc>
                <a:spcPct val="100000"/>
              </a:lnSpc>
              <a:spcBef>
                <a:spcPts val="0"/>
              </a:spcBef>
              <a:spcAft>
                <a:spcPts val="0"/>
              </a:spcAft>
              <a:buClr>
                <a:srgbClr val="5F574F"/>
              </a:buClr>
              <a:buSzPct val="100000"/>
              <a:buFont typeface="Arial"/>
              <a:buChar char="•"/>
              <a:defRPr sz="1800" b="0" i="0" u="none" strike="noStrike" cap="none">
                <a:solidFill>
                  <a:srgbClr val="5F574F"/>
                </a:solidFill>
                <a:latin typeface="Verdana"/>
                <a:ea typeface="Verdana"/>
                <a:cs typeface="Verdana"/>
                <a:sym typeface="Verdana"/>
              </a:defRPr>
            </a:lvl3pPr>
            <a:lvl4pPr marL="1371600" marR="0" lvl="3" indent="-342900" algn="l" rtl="0">
              <a:lnSpc>
                <a:spcPct val="100000"/>
              </a:lnSpc>
              <a:spcBef>
                <a:spcPts val="0"/>
              </a:spcBef>
              <a:spcAft>
                <a:spcPts val="0"/>
              </a:spcAft>
              <a:buClr>
                <a:srgbClr val="5F574F"/>
              </a:buClr>
              <a:buSzPct val="100000"/>
              <a:buFont typeface="Arial"/>
              <a:buChar char="–"/>
              <a:defRPr sz="1800" b="0" i="0" u="none" strike="noStrike" cap="none">
                <a:solidFill>
                  <a:srgbClr val="5F574F"/>
                </a:solidFill>
                <a:latin typeface="Verdana"/>
                <a:ea typeface="Verdana"/>
                <a:cs typeface="Verdana"/>
                <a:sym typeface="Verdana"/>
              </a:defRPr>
            </a:lvl4pPr>
            <a:lvl5pPr marL="2057400" marR="0" lvl="4" indent="-114300" algn="l" rtl="0">
              <a:lnSpc>
                <a:spcPct val="100000"/>
              </a:lnSpc>
              <a:spcBef>
                <a:spcPts val="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pic>
        <p:nvPicPr>
          <p:cNvPr id="125" name="Shape 125" descr="C:\Users\mikel\Desktop\logo.png"/>
          <p:cNvPicPr preferRelativeResize="0"/>
          <p:nvPr/>
        </p:nvPicPr>
        <p:blipFill rotWithShape="1">
          <a:blip r:embed="rId2">
            <a:alphaModFix/>
          </a:blip>
          <a:srcRect/>
          <a:stretch/>
        </p:blipFill>
        <p:spPr>
          <a:xfrm>
            <a:off x="8001000" y="5638800"/>
            <a:ext cx="979500" cy="979500"/>
          </a:xfrm>
          <a:prstGeom prst="rect">
            <a:avLst/>
          </a:prstGeom>
          <a:noFill/>
          <a:ln>
            <a:noFill/>
          </a:ln>
        </p:spPr>
      </p:pic>
      <p:pic>
        <p:nvPicPr>
          <p:cNvPr id="126" name="Shape 126" descr="jdi.FNL.horiz PS1.jpg"/>
          <p:cNvPicPr preferRelativeResize="0"/>
          <p:nvPr/>
        </p:nvPicPr>
        <p:blipFill rotWithShape="1">
          <a:blip r:embed="rId3">
            <a:alphaModFix/>
          </a:blip>
          <a:srcRect/>
          <a:stretch/>
        </p:blipFill>
        <p:spPr>
          <a:xfrm>
            <a:off x="457200" y="6172201"/>
            <a:ext cx="2167200" cy="4571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bullets)">
    <p:spTree>
      <p:nvGrpSpPr>
        <p:cNvPr id="1" name="Shape 22"/>
        <p:cNvGrpSpPr/>
        <p:nvPr/>
      </p:nvGrpSpPr>
      <p:grpSpPr>
        <a:xfrm>
          <a:off x="0" y="0"/>
          <a:ext cx="0" cy="0"/>
          <a:chOff x="0" y="0"/>
          <a:chExt cx="0" cy="0"/>
        </a:xfrm>
      </p:grpSpPr>
      <p:sp>
        <p:nvSpPr>
          <p:cNvPr id="23" name="Shape 23"/>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Verdana"/>
                <a:ea typeface="Verdana"/>
                <a:cs typeface="Verdana"/>
                <a:sym typeface="Verdana"/>
              </a:defRPr>
            </a:lvl1pPr>
            <a:lvl2pPr marL="742950" marR="0" lvl="1" indent="-146050" algn="l" rtl="0">
              <a:spcBef>
                <a:spcPts val="1200"/>
              </a:spcBef>
              <a:spcAft>
                <a:spcPts val="0"/>
              </a:spcAft>
              <a:buClr>
                <a:srgbClr val="4C4C44"/>
              </a:buClr>
              <a:buSzPct val="100000"/>
              <a:buFont typeface="Arial"/>
              <a:buChar char="–"/>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25" name="Shape 25"/>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26" name="Shape 26"/>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no bullets)">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00" name="Shape 300"/>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2600" b="0" i="0" u="none" strike="noStrike" cap="none">
                <a:solidFill>
                  <a:srgbClr val="4C4C44"/>
                </a:solidFill>
                <a:latin typeface="Verdana"/>
                <a:ea typeface="Verdana"/>
                <a:cs typeface="Verdana"/>
                <a:sym typeface="Verdana"/>
              </a:defRPr>
            </a:lvl1pPr>
            <a:lvl2pPr marL="742950" marR="0" lvl="1" indent="-285750" algn="l" rtl="0">
              <a:spcBef>
                <a:spcPts val="1200"/>
              </a:spcBef>
              <a:spcAft>
                <a:spcPts val="0"/>
              </a:spcAft>
              <a:buClr>
                <a:srgbClr val="4C4C44"/>
              </a:buClr>
              <a:buFont typeface="Arial"/>
              <a:buNone/>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301" name="Shape 301"/>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302" name="Shape 302"/>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b="0" i="0" u="none" strike="noStrike" cap="none">
                <a:solidFill>
                  <a:schemeClr val="dk1"/>
                </a:solidFill>
                <a:latin typeface="Calibri"/>
                <a:ea typeface="Calibri"/>
                <a:cs typeface="Calibri"/>
                <a:sym typeface="Calibri"/>
              </a:rPr>
              <a:t>‹#›</a:t>
            </a:fld>
            <a:endParaRPr lang="en-US"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6925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12"/>
        <p:cNvGrpSpPr/>
        <p:nvPr/>
      </p:nvGrpSpPr>
      <p:grpSpPr>
        <a:xfrm>
          <a:off x="0" y="0"/>
          <a:ext cx="0" cy="0"/>
          <a:chOff x="0" y="0"/>
          <a:chExt cx="0" cy="0"/>
        </a:xfrm>
      </p:grpSpPr>
      <p:sp>
        <p:nvSpPr>
          <p:cNvPr id="313" name="Shape 313"/>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b="0" i="0" u="none" strike="noStrike" cap="none">
                <a:solidFill>
                  <a:schemeClr val="dk1"/>
                </a:solidFill>
                <a:latin typeface="Calibri"/>
                <a:ea typeface="Calibri"/>
                <a:cs typeface="Calibri"/>
                <a:sym typeface="Calibri"/>
              </a:rPr>
              <a:t>‹#›</a:t>
            </a:fld>
            <a:endParaRPr lang="en-US"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20"/>
        <p:cNvGrpSpPr/>
        <p:nvPr/>
      </p:nvGrpSpPr>
      <p:grpSpPr>
        <a:xfrm>
          <a:off x="0" y="0"/>
          <a:ext cx="0" cy="0"/>
          <a:chOff x="0" y="0"/>
          <a:chExt cx="0" cy="0"/>
        </a:xfrm>
      </p:grpSpPr>
      <p:sp>
        <p:nvSpPr>
          <p:cNvPr id="321" name="Shape 321"/>
          <p:cNvSpPr txBox="1">
            <a:spLocks noGrp="1"/>
          </p:cNvSpPr>
          <p:nvPr>
            <p:ph type="ctrTitle"/>
          </p:nvPr>
        </p:nvSpPr>
        <p:spPr>
          <a:xfrm>
            <a:off x="685800" y="1828800"/>
            <a:ext cx="7772400" cy="1470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22" name="Shape 322"/>
          <p:cNvSpPr txBox="1">
            <a:spLocks noGrp="1"/>
          </p:cNvSpPr>
          <p:nvPr>
            <p:ph type="subTitle" idx="1"/>
          </p:nvPr>
        </p:nvSpPr>
        <p:spPr>
          <a:xfrm>
            <a:off x="1371600" y="3886200"/>
            <a:ext cx="6400800" cy="1752600"/>
          </a:xfrm>
          <a:prstGeom prst="rect">
            <a:avLst/>
          </a:prstGeom>
          <a:noFill/>
          <a:ln>
            <a:noFill/>
          </a:ln>
        </p:spPr>
        <p:txBody>
          <a:bodyPr lIns="91425" tIns="91425" rIns="91425" bIns="91425" anchor="t" anchorCtr="0"/>
          <a:lstStyle>
            <a:lvl1pPr marL="0" marR="0" lvl="0" indent="0" algn="ctr" rtl="0">
              <a:spcBef>
                <a:spcPts val="1200"/>
              </a:spcBef>
              <a:spcAft>
                <a:spcPts val="0"/>
              </a:spcAft>
              <a:buClr>
                <a:srgbClr val="4C4C44"/>
              </a:buClr>
              <a:buFont typeface="Arial"/>
              <a:buNone/>
              <a:defRPr sz="2600" b="0" i="0" u="none" strike="noStrike" cap="none">
                <a:solidFill>
                  <a:srgbClr val="4C4C44"/>
                </a:solidFill>
                <a:latin typeface="Verdana"/>
                <a:ea typeface="Verdana"/>
                <a:cs typeface="Verdana"/>
                <a:sym typeface="Verdana"/>
              </a:defRPr>
            </a:lvl1pPr>
            <a:lvl2pPr marL="457200" marR="0" lvl="1" indent="0" algn="ctr" rtl="0">
              <a:spcBef>
                <a:spcPts val="1200"/>
              </a:spcBef>
              <a:spcAft>
                <a:spcPts val="0"/>
              </a:spcAft>
              <a:buClr>
                <a:srgbClr val="E9AE88"/>
              </a:buClr>
              <a:buFont typeface="Arial"/>
              <a:buNone/>
              <a:defRPr sz="2200" b="0" i="0" u="none" strike="noStrike" cap="none">
                <a:solidFill>
                  <a:srgbClr val="E9AE88"/>
                </a:solidFill>
                <a:latin typeface="Verdana"/>
                <a:ea typeface="Verdana"/>
                <a:cs typeface="Verdana"/>
                <a:sym typeface="Verdana"/>
              </a:defRPr>
            </a:lvl2pPr>
            <a:lvl3pPr marL="914400" marR="0" lvl="2" indent="0" algn="ctr" rtl="0">
              <a:spcBef>
                <a:spcPts val="1200"/>
              </a:spcBef>
              <a:spcAft>
                <a:spcPts val="0"/>
              </a:spcAft>
              <a:buClr>
                <a:srgbClr val="E9AE88"/>
              </a:buClr>
              <a:buFont typeface="Arial"/>
              <a:buNone/>
              <a:defRPr sz="2000" b="0" i="0" u="none" strike="noStrike" cap="none">
                <a:solidFill>
                  <a:srgbClr val="E9AE88"/>
                </a:solidFill>
                <a:latin typeface="Verdana"/>
                <a:ea typeface="Verdana"/>
                <a:cs typeface="Verdana"/>
                <a:sym typeface="Verdana"/>
              </a:defRPr>
            </a:lvl3pPr>
            <a:lvl4pPr marL="1371600" marR="0" lvl="3" indent="0" algn="ctr" rtl="0">
              <a:spcBef>
                <a:spcPts val="1200"/>
              </a:spcBef>
              <a:spcAft>
                <a:spcPts val="0"/>
              </a:spcAft>
              <a:buClr>
                <a:srgbClr val="E9AE88"/>
              </a:buClr>
              <a:buFont typeface="Arial"/>
              <a:buNone/>
              <a:defRPr sz="1800" b="0" i="0" u="none" strike="noStrike" cap="none">
                <a:solidFill>
                  <a:srgbClr val="E9AE88"/>
                </a:solidFill>
                <a:latin typeface="Verdana"/>
                <a:ea typeface="Verdana"/>
                <a:cs typeface="Verdana"/>
                <a:sym typeface="Verdana"/>
              </a:defRPr>
            </a:lvl4pPr>
            <a:lvl5pPr marL="1828800" marR="0" lvl="4" indent="0" algn="ctr" rtl="0">
              <a:spcBef>
                <a:spcPts val="1200"/>
              </a:spcBef>
              <a:spcAft>
                <a:spcPts val="0"/>
              </a:spcAft>
              <a:buClr>
                <a:srgbClr val="E9AE88"/>
              </a:buClr>
              <a:buFont typeface="Arial"/>
              <a:buNone/>
              <a:defRPr sz="1600" b="0" i="0" u="none" strike="noStrike" cap="none">
                <a:solidFill>
                  <a:srgbClr val="E9AE88"/>
                </a:solidFill>
                <a:latin typeface="Verdana"/>
                <a:ea typeface="Verdana"/>
                <a:cs typeface="Verdana"/>
                <a:sym typeface="Verdana"/>
              </a:defRPr>
            </a:lvl5pPr>
            <a:lvl6pPr marL="2286000" marR="0" lvl="5" indent="0" algn="ctr" rtl="0">
              <a:spcBef>
                <a:spcPts val="400"/>
              </a:spcBef>
              <a:buClr>
                <a:srgbClr val="E9AE88"/>
              </a:buClr>
              <a:buFont typeface="Arial"/>
              <a:buNone/>
              <a:defRPr sz="2000" b="0" i="0" u="none" strike="noStrike" cap="none">
                <a:solidFill>
                  <a:srgbClr val="E9AE88"/>
                </a:solidFill>
                <a:latin typeface="Calibri"/>
                <a:ea typeface="Calibri"/>
                <a:cs typeface="Calibri"/>
                <a:sym typeface="Calibri"/>
              </a:defRPr>
            </a:lvl6pPr>
            <a:lvl7pPr marL="2743200" marR="0" lvl="6" indent="0" algn="ctr" rtl="0">
              <a:spcBef>
                <a:spcPts val="400"/>
              </a:spcBef>
              <a:buClr>
                <a:srgbClr val="E9AE88"/>
              </a:buClr>
              <a:buFont typeface="Arial"/>
              <a:buNone/>
              <a:defRPr sz="2000" b="0" i="0" u="none" strike="noStrike" cap="none">
                <a:solidFill>
                  <a:srgbClr val="E9AE88"/>
                </a:solidFill>
                <a:latin typeface="Calibri"/>
                <a:ea typeface="Calibri"/>
                <a:cs typeface="Calibri"/>
                <a:sym typeface="Calibri"/>
              </a:defRPr>
            </a:lvl7pPr>
            <a:lvl8pPr marL="3200400" marR="0" lvl="7" indent="0" algn="ctr" rtl="0">
              <a:spcBef>
                <a:spcPts val="400"/>
              </a:spcBef>
              <a:buClr>
                <a:srgbClr val="E9AE88"/>
              </a:buClr>
              <a:buFont typeface="Arial"/>
              <a:buNone/>
              <a:defRPr sz="2000" b="0" i="0" u="none" strike="noStrike" cap="none">
                <a:solidFill>
                  <a:srgbClr val="E9AE88"/>
                </a:solidFill>
                <a:latin typeface="Calibri"/>
                <a:ea typeface="Calibri"/>
                <a:cs typeface="Calibri"/>
                <a:sym typeface="Calibri"/>
              </a:defRPr>
            </a:lvl8pPr>
            <a:lvl9pPr marL="3657600" marR="0" lvl="8" indent="0" algn="ctr" rtl="0">
              <a:spcBef>
                <a:spcPts val="400"/>
              </a:spcBef>
              <a:buClr>
                <a:srgbClr val="E9AE88"/>
              </a:buClr>
              <a:buFont typeface="Arial"/>
              <a:buNone/>
              <a:defRPr sz="2000" b="0" i="0" u="none" strike="noStrike" cap="none">
                <a:solidFill>
                  <a:srgbClr val="E9AE88"/>
                </a:solidFill>
                <a:latin typeface="Calibri"/>
                <a:ea typeface="Calibri"/>
                <a:cs typeface="Calibri"/>
                <a:sym typeface="Calibri"/>
              </a:defRPr>
            </a:lvl9pPr>
          </a:lstStyle>
          <a:p>
            <a:endParaRPr/>
          </a:p>
        </p:txBody>
      </p:sp>
      <p:cxnSp>
        <p:nvCxnSpPr>
          <p:cNvPr id="323" name="Shape 323"/>
          <p:cNvCxnSpPr/>
          <p:nvPr/>
        </p:nvCxnSpPr>
        <p:spPr>
          <a:xfrm>
            <a:off x="457200" y="3581400"/>
            <a:ext cx="8229600" cy="0"/>
          </a:xfrm>
          <a:prstGeom prst="straightConnector1">
            <a:avLst/>
          </a:prstGeom>
          <a:noFill/>
          <a:ln w="38100" cap="flat" cmpd="sng">
            <a:solidFill>
              <a:schemeClr val="dk1"/>
            </a:solidFill>
            <a:prstDash val="solid"/>
            <a:round/>
            <a:headEnd type="none" w="med" len="med"/>
            <a:tailEnd type="none" w="med" len="med"/>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wo Content (no bullets)">
    <p:spTree>
      <p:nvGrpSpPr>
        <p:cNvPr id="1" name="Shape 324"/>
        <p:cNvGrpSpPr/>
        <p:nvPr/>
      </p:nvGrpSpPr>
      <p:grpSpPr>
        <a:xfrm>
          <a:off x="0" y="0"/>
          <a:ext cx="0" cy="0"/>
          <a:chOff x="0" y="0"/>
          <a:chExt cx="0" cy="0"/>
        </a:xfrm>
      </p:grpSpPr>
      <p:sp>
        <p:nvSpPr>
          <p:cNvPr id="325" name="Shape 325"/>
          <p:cNvSpPr txBox="1">
            <a:spLocks noGrp="1"/>
          </p:cNvSpPr>
          <p:nvPr>
            <p:ph type="body" idx="1"/>
          </p:nvPr>
        </p:nvSpPr>
        <p:spPr>
          <a:xfrm>
            <a:off x="457200" y="1600200"/>
            <a:ext cx="4038600" cy="4526100"/>
          </a:xfrm>
          <a:prstGeom prst="rect">
            <a:avLst/>
          </a:prstGeom>
          <a:noFill/>
          <a:ln>
            <a:noFill/>
          </a:ln>
        </p:spPr>
        <p:txBody>
          <a:bodyPr lIns="91425" tIns="91425" rIns="91425" bIns="91425" anchor="t" anchorCtr="0"/>
          <a:lstStyle>
            <a:lvl1pPr marL="342900" marR="0" lvl="0" indent="-342900" algn="l" rtl="0">
              <a:spcBef>
                <a:spcPts val="1200"/>
              </a:spcBef>
              <a:spcAft>
                <a:spcPts val="0"/>
              </a:spcAft>
              <a:buClr>
                <a:srgbClr val="4C4C44"/>
              </a:buClr>
              <a:buFont typeface="Arial"/>
              <a:buNone/>
              <a:defRPr sz="2600" b="0" i="0" u="none" strike="noStrike" cap="none">
                <a:solidFill>
                  <a:srgbClr val="4C4C44"/>
                </a:solidFill>
                <a:latin typeface="Verdana"/>
                <a:ea typeface="Verdana"/>
                <a:cs typeface="Verdana"/>
                <a:sym typeface="Verdana"/>
              </a:defRPr>
            </a:lvl1pPr>
            <a:lvl2pPr marL="742950" marR="0" lvl="1" indent="-133350" algn="l" rtl="0">
              <a:spcBef>
                <a:spcPts val="1200"/>
              </a:spcBef>
              <a:spcAft>
                <a:spcPts val="0"/>
              </a:spcAft>
              <a:buClr>
                <a:srgbClr val="4C4C44"/>
              </a:buClr>
              <a:buSzPct val="100000"/>
              <a:buFont typeface="Arial"/>
              <a:buChar char="–"/>
              <a:defRPr sz="24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6" name="Shape 326"/>
          <p:cNvSpPr txBox="1">
            <a:spLocks noGrp="1"/>
          </p:cNvSpPr>
          <p:nvPr>
            <p:ph type="body" idx="2"/>
          </p:nvPr>
        </p:nvSpPr>
        <p:spPr>
          <a:xfrm>
            <a:off x="4648200" y="1600200"/>
            <a:ext cx="4038600" cy="4526100"/>
          </a:xfrm>
          <a:prstGeom prst="rect">
            <a:avLst/>
          </a:prstGeom>
          <a:noFill/>
          <a:ln>
            <a:noFill/>
          </a:ln>
        </p:spPr>
        <p:txBody>
          <a:bodyPr lIns="91425" tIns="91425" rIns="91425" bIns="91425" anchor="t" anchorCtr="0"/>
          <a:lstStyle>
            <a:lvl1pPr marL="342900" marR="0" lvl="0" indent="-342900" algn="l" rtl="0">
              <a:spcBef>
                <a:spcPts val="1200"/>
              </a:spcBef>
              <a:spcAft>
                <a:spcPts val="0"/>
              </a:spcAft>
              <a:buClr>
                <a:srgbClr val="4C4C44"/>
              </a:buClr>
              <a:buFont typeface="Arial"/>
              <a:buNone/>
              <a:defRPr sz="2600" b="0" i="0" u="none" strike="noStrike" cap="none">
                <a:solidFill>
                  <a:srgbClr val="4C4C44"/>
                </a:solidFill>
                <a:latin typeface="Verdana"/>
                <a:ea typeface="Verdana"/>
                <a:cs typeface="Verdana"/>
                <a:sym typeface="Verdana"/>
              </a:defRPr>
            </a:lvl1pPr>
            <a:lvl2pPr marL="742950" marR="0" lvl="1" indent="-133350" algn="l" rtl="0">
              <a:spcBef>
                <a:spcPts val="1200"/>
              </a:spcBef>
              <a:spcAft>
                <a:spcPts val="0"/>
              </a:spcAft>
              <a:buClr>
                <a:srgbClr val="4C4C44"/>
              </a:buClr>
              <a:buSzPct val="100000"/>
              <a:buFont typeface="Arial"/>
              <a:buChar char="–"/>
              <a:defRPr sz="24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7" name="Shape 327"/>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
        <p:nvSpPr>
          <p:cNvPr id="328" name="Shape 32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329" name="Shape 329"/>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338"/>
        <p:cNvGrpSpPr/>
        <p:nvPr/>
      </p:nvGrpSpPr>
      <p:grpSpPr>
        <a:xfrm>
          <a:off x="0" y="0"/>
          <a:ext cx="0" cy="0"/>
          <a:chOff x="0" y="0"/>
          <a:chExt cx="0" cy="0"/>
        </a:xfrm>
      </p:grpSpPr>
      <p:sp>
        <p:nvSpPr>
          <p:cNvPr id="339" name="Shape 339"/>
          <p:cNvSpPr txBox="1">
            <a:spLocks noGrp="1"/>
          </p:cNvSpPr>
          <p:nvPr>
            <p:ph type="title"/>
          </p:nvPr>
        </p:nvSpPr>
        <p:spPr>
          <a:xfrm>
            <a:off x="457200" y="273050"/>
            <a:ext cx="3008400" cy="11619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40" name="Shape 340"/>
          <p:cNvSpPr txBox="1">
            <a:spLocks noGrp="1"/>
          </p:cNvSpPr>
          <p:nvPr>
            <p:ph type="body" idx="1"/>
          </p:nvPr>
        </p:nvSpPr>
        <p:spPr>
          <a:xfrm>
            <a:off x="3575050" y="273050"/>
            <a:ext cx="5111700" cy="5853000"/>
          </a:xfrm>
          <a:prstGeom prst="rect">
            <a:avLst/>
          </a:prstGeom>
          <a:noFill/>
          <a:ln>
            <a:noFill/>
          </a:ln>
        </p:spPr>
        <p:txBody>
          <a:bodyPr lIns="91425" tIns="91425" rIns="91425" bIns="91425" anchor="t" anchorCtr="0"/>
          <a:lstStyle>
            <a:lvl1pPr marL="342900" marR="0" lvl="0" indent="-139700" algn="l" rtl="0">
              <a:spcBef>
                <a:spcPts val="1200"/>
              </a:spcBef>
              <a:spcAft>
                <a:spcPts val="0"/>
              </a:spcAft>
              <a:buClr>
                <a:srgbClr val="4C4C44"/>
              </a:buClr>
              <a:buSzPct val="100000"/>
              <a:buFont typeface="Arial"/>
              <a:buChar char="•"/>
              <a:defRPr sz="3200" b="0" i="0" u="none" strike="noStrike" cap="none">
                <a:solidFill>
                  <a:srgbClr val="4C4C44"/>
                </a:solidFill>
                <a:latin typeface="Verdana"/>
                <a:ea typeface="Verdana"/>
                <a:cs typeface="Verdana"/>
                <a:sym typeface="Verdana"/>
              </a:defRPr>
            </a:lvl1pPr>
            <a:lvl2pPr marL="742950" marR="0" lvl="1" indent="-107950" algn="l" rtl="0">
              <a:spcBef>
                <a:spcPts val="1200"/>
              </a:spcBef>
              <a:spcAft>
                <a:spcPts val="0"/>
              </a:spcAft>
              <a:buClr>
                <a:srgbClr val="4C4C44"/>
              </a:buClr>
              <a:buSzPct val="100000"/>
              <a:buFont typeface="Arial"/>
              <a:buChar char="–"/>
              <a:defRPr sz="2800" b="0" i="0" u="none" strike="noStrike" cap="none">
                <a:solidFill>
                  <a:srgbClr val="4C4C44"/>
                </a:solidFill>
                <a:latin typeface="Verdana"/>
                <a:ea typeface="Verdana"/>
                <a:cs typeface="Verdana"/>
                <a:sym typeface="Verdana"/>
              </a:defRPr>
            </a:lvl2pPr>
            <a:lvl3pPr marL="1143000" marR="0" lvl="2" indent="-76200" algn="l" rtl="0">
              <a:spcBef>
                <a:spcPts val="1200"/>
              </a:spcBef>
              <a:spcAft>
                <a:spcPts val="0"/>
              </a:spcAft>
              <a:buClr>
                <a:srgbClr val="4C4C44"/>
              </a:buClr>
              <a:buSzPct val="100000"/>
              <a:buFont typeface="Arial"/>
              <a:buChar char="•"/>
              <a:defRPr sz="2400" b="0" i="0" u="none" strike="noStrike" cap="none">
                <a:solidFill>
                  <a:srgbClr val="4C4C44"/>
                </a:solidFill>
                <a:latin typeface="Verdana"/>
                <a:ea typeface="Verdana"/>
                <a:cs typeface="Verdana"/>
                <a:sym typeface="Verdana"/>
              </a:defRPr>
            </a:lvl3pPr>
            <a:lvl4pPr marL="1600200" marR="0" lvl="3"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4pPr>
            <a:lvl5pPr marL="2057400" marR="0" lvl="4"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1" name="Shape 341"/>
          <p:cNvSpPr txBox="1">
            <a:spLocks noGrp="1"/>
          </p:cNvSpPr>
          <p:nvPr>
            <p:ph type="body" idx="2"/>
          </p:nvPr>
        </p:nvSpPr>
        <p:spPr>
          <a:xfrm>
            <a:off x="457200" y="1435100"/>
            <a:ext cx="3008400" cy="46911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1400" b="0" i="0" u="none" strike="noStrike" cap="none">
                <a:solidFill>
                  <a:srgbClr val="4C4C44"/>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1200" b="0"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1000" b="0"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900" b="0"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900" b="0" i="0" u="none" strike="noStrike" cap="none">
                <a:solidFill>
                  <a:srgbClr val="4C4C44"/>
                </a:solidFill>
                <a:latin typeface="Verdana"/>
                <a:ea typeface="Verdana"/>
                <a:cs typeface="Verdana"/>
                <a:sym typeface="Verdana"/>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42" name="Shape 342"/>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1792288" y="4800600"/>
            <a:ext cx="5486400" cy="5667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45" name="Shape 345"/>
          <p:cNvSpPr>
            <a:spLocks noGrp="1"/>
          </p:cNvSpPr>
          <p:nvPr>
            <p:ph type="pic" idx="2"/>
          </p:nvPr>
        </p:nvSpPr>
        <p:spPr>
          <a:xfrm>
            <a:off x="1792288" y="612775"/>
            <a:ext cx="5486400" cy="41148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3200" b="0" i="0" u="none" strike="noStrike" cap="none">
                <a:solidFill>
                  <a:srgbClr val="4C4C44"/>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2800" b="0"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2400" b="0"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2000" b="0"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2000" b="0" i="0" u="none" strike="noStrike" cap="none">
                <a:solidFill>
                  <a:srgbClr val="4C4C44"/>
                </a:solidFill>
                <a:latin typeface="Verdana"/>
                <a:ea typeface="Verdana"/>
                <a:cs typeface="Verdana"/>
                <a:sym typeface="Verdana"/>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46" name="Shape 346"/>
          <p:cNvSpPr txBox="1">
            <a:spLocks noGrp="1"/>
          </p:cNvSpPr>
          <p:nvPr>
            <p:ph type="body" idx="1"/>
          </p:nvPr>
        </p:nvSpPr>
        <p:spPr>
          <a:xfrm>
            <a:off x="1792288" y="5367337"/>
            <a:ext cx="5486400" cy="8049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1400" b="0" i="0" u="none" strike="noStrike" cap="none">
                <a:solidFill>
                  <a:srgbClr val="4C4C44"/>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1200" b="0"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1000" b="0"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900" b="0"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900" b="0" i="0" u="none" strike="noStrike" cap="none">
                <a:solidFill>
                  <a:srgbClr val="4C4C44"/>
                </a:solidFill>
                <a:latin typeface="Verdana"/>
                <a:ea typeface="Verdana"/>
                <a:cs typeface="Verdana"/>
                <a:sym typeface="Verdana"/>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47" name="Shape 347"/>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wo Content">
    <p:spTree>
      <p:nvGrpSpPr>
        <p:cNvPr id="1" name="Shape 353"/>
        <p:cNvGrpSpPr/>
        <p:nvPr/>
      </p:nvGrpSpPr>
      <p:grpSpPr>
        <a:xfrm>
          <a:off x="0" y="0"/>
          <a:ext cx="0" cy="0"/>
          <a:chOff x="0" y="0"/>
          <a:chExt cx="0" cy="0"/>
        </a:xfrm>
      </p:grpSpPr>
      <p:cxnSp>
        <p:nvCxnSpPr>
          <p:cNvPr id="354" name="Shape 354"/>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355" name="Shape 355"/>
          <p:cNvSpPr txBox="1">
            <a:spLocks noGrp="1"/>
          </p:cNvSpPr>
          <p:nvPr>
            <p:ph type="body" idx="1"/>
          </p:nvPr>
        </p:nvSpPr>
        <p:spPr>
          <a:xfrm>
            <a:off x="457200" y="1600200"/>
            <a:ext cx="4038600" cy="45261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2600" b="0" i="0" u="none" strike="noStrike" cap="none">
                <a:solidFill>
                  <a:srgbClr val="4C4C44"/>
                </a:solidFill>
                <a:latin typeface="Verdana"/>
                <a:ea typeface="Verdana"/>
                <a:cs typeface="Verdana"/>
                <a:sym typeface="Verdana"/>
              </a:defRPr>
            </a:lvl1pPr>
            <a:lvl2pPr marL="742950" marR="0" lvl="1" indent="-133350" algn="l" rtl="0">
              <a:spcBef>
                <a:spcPts val="1200"/>
              </a:spcBef>
              <a:spcAft>
                <a:spcPts val="0"/>
              </a:spcAft>
              <a:buClr>
                <a:srgbClr val="4C4C44"/>
              </a:buClr>
              <a:buSzPct val="100000"/>
              <a:buFont typeface="Arial"/>
              <a:buChar char="–"/>
              <a:defRPr sz="24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6" name="Shape 356"/>
          <p:cNvSpPr txBox="1">
            <a:spLocks noGrp="1"/>
          </p:cNvSpPr>
          <p:nvPr>
            <p:ph type="body" idx="2"/>
          </p:nvPr>
        </p:nvSpPr>
        <p:spPr>
          <a:xfrm>
            <a:off x="4648200" y="1600200"/>
            <a:ext cx="4038600" cy="45261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2600" b="0" i="0" u="none" strike="noStrike" cap="none">
                <a:solidFill>
                  <a:srgbClr val="4C4C44"/>
                </a:solidFill>
                <a:latin typeface="Verdana"/>
                <a:ea typeface="Verdana"/>
                <a:cs typeface="Verdana"/>
                <a:sym typeface="Verdana"/>
              </a:defRPr>
            </a:lvl1pPr>
            <a:lvl2pPr marL="742950" marR="0" lvl="1" indent="-133350" algn="l" rtl="0">
              <a:spcBef>
                <a:spcPts val="1200"/>
              </a:spcBef>
              <a:spcAft>
                <a:spcPts val="0"/>
              </a:spcAft>
              <a:buClr>
                <a:srgbClr val="4C4C44"/>
              </a:buClr>
              <a:buSzPct val="100000"/>
              <a:buFont typeface="Arial"/>
              <a:buChar char="–"/>
              <a:defRPr sz="24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7" name="Shape 35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58" name="Shape 358"/>
          <p:cNvSpPr txBox="1">
            <a:spLocks noGrp="1"/>
          </p:cNvSpPr>
          <p:nvPr>
            <p:ph type="sldNum" idx="12"/>
          </p:nvPr>
        </p:nvSpPr>
        <p:spPr>
          <a:xfrm>
            <a:off x="5791200" y="6356350"/>
            <a:ext cx="2133600" cy="365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359"/>
        <p:cNvGrpSpPr/>
        <p:nvPr/>
      </p:nvGrpSpPr>
      <p:grpSpPr>
        <a:xfrm>
          <a:off x="0" y="0"/>
          <a:ext cx="0" cy="0"/>
          <a:chOff x="0" y="0"/>
          <a:chExt cx="0" cy="0"/>
        </a:xfrm>
      </p:grpSpPr>
      <p:pic>
        <p:nvPicPr>
          <p:cNvPr id="360" name="Shape 360" descr="C:\Users\mikel\Desktop\PREA-logoRGBhirez-020312.jpg"/>
          <p:cNvPicPr preferRelativeResize="0"/>
          <p:nvPr/>
        </p:nvPicPr>
        <p:blipFill rotWithShape="1">
          <a:blip r:embed="rId2">
            <a:alphaModFix/>
          </a:blip>
          <a:srcRect/>
          <a:stretch/>
        </p:blipFill>
        <p:spPr>
          <a:xfrm>
            <a:off x="742950" y="438150"/>
            <a:ext cx="1695600" cy="1695300"/>
          </a:xfrm>
          <a:prstGeom prst="rect">
            <a:avLst/>
          </a:prstGeom>
          <a:noFill/>
          <a:ln>
            <a:noFill/>
          </a:ln>
        </p:spPr>
      </p:pic>
      <p:pic>
        <p:nvPicPr>
          <p:cNvPr id="361" name="Shape 361" descr="Home"/>
          <p:cNvPicPr preferRelativeResize="0"/>
          <p:nvPr/>
        </p:nvPicPr>
        <p:blipFill rotWithShape="1">
          <a:blip r:embed="rId3">
            <a:alphaModFix/>
          </a:blip>
          <a:srcRect/>
          <a:stretch/>
        </p:blipFill>
        <p:spPr>
          <a:xfrm>
            <a:off x="3810000" y="1470609"/>
            <a:ext cx="3048000" cy="502200"/>
          </a:xfrm>
          <a:prstGeom prst="rect">
            <a:avLst/>
          </a:prstGeom>
          <a:noFill/>
          <a:ln>
            <a:noFill/>
          </a:ln>
        </p:spPr>
      </p:pic>
      <p:sp>
        <p:nvSpPr>
          <p:cNvPr id="362" name="Shape 362"/>
          <p:cNvSpPr txBox="1"/>
          <p:nvPr/>
        </p:nvSpPr>
        <p:spPr>
          <a:xfrm>
            <a:off x="1371600" y="3886200"/>
            <a:ext cx="6400800" cy="1676400"/>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Font typeface="Arial"/>
              <a:buNone/>
            </a:pPr>
            <a:endParaRPr sz="3200">
              <a:solidFill>
                <a:srgbClr val="000000"/>
              </a:solidFill>
              <a:latin typeface="Verdana"/>
              <a:ea typeface="Verdana"/>
              <a:cs typeface="Verdana"/>
              <a:sym typeface="Verdana"/>
            </a:endParaRPr>
          </a:p>
        </p:txBody>
      </p:sp>
      <p:sp>
        <p:nvSpPr>
          <p:cNvPr id="363" name="Shape 363"/>
          <p:cNvSpPr txBox="1"/>
          <p:nvPr/>
        </p:nvSpPr>
        <p:spPr>
          <a:xfrm>
            <a:off x="0" y="2743200"/>
            <a:ext cx="9144000" cy="4114800"/>
          </a:xfrm>
          <a:prstGeom prst="rect">
            <a:avLst/>
          </a:prstGeom>
          <a:solidFill>
            <a:srgbClr val="CA7700"/>
          </a:solidFill>
          <a:ln>
            <a:noFill/>
          </a:ln>
        </p:spPr>
        <p:txBody>
          <a:bodyPr lIns="91425" tIns="45700" rIns="91425" bIns="45700" anchor="t" anchorCtr="0">
            <a:noAutofit/>
          </a:bodyPr>
          <a:lstStyle/>
          <a:p>
            <a:pPr marL="0" marR="0" lvl="0" indent="0" algn="l" rtl="0">
              <a:spcBef>
                <a:spcPts val="0"/>
              </a:spcBef>
              <a:buClr>
                <a:srgbClr val="FFFFFF"/>
              </a:buClr>
              <a:buSzPct val="25000"/>
              <a:buFont typeface="Verdana"/>
              <a:buNone/>
            </a:pPr>
            <a:r>
              <a:rPr lang="en-US" sz="2700">
                <a:solidFill>
                  <a:srgbClr val="FFFFFF"/>
                </a:solidFill>
                <a:latin typeface="Verdana"/>
                <a:ea typeface="Verdana"/>
                <a:cs typeface="Verdana"/>
                <a:sym typeface="Verdana"/>
              </a:rPr>
              <a:t>   </a:t>
            </a:r>
          </a:p>
        </p:txBody>
      </p:sp>
      <p:sp>
        <p:nvSpPr>
          <p:cNvPr id="364" name="Shape 364"/>
          <p:cNvSpPr txBox="1">
            <a:spLocks noGrp="1"/>
          </p:cNvSpPr>
          <p:nvPr>
            <p:ph type="ctrTitle"/>
          </p:nvPr>
        </p:nvSpPr>
        <p:spPr>
          <a:xfrm>
            <a:off x="1676400" y="3657600"/>
            <a:ext cx="6350100" cy="21336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2700" b="1" i="0" u="none" strike="noStrike" cap="none">
                <a:solidFill>
                  <a:schemeClr val="lt1"/>
                </a:solidFill>
                <a:latin typeface="Verdana"/>
                <a:ea typeface="Verdana"/>
                <a:cs typeface="Verdana"/>
                <a:sym typeface="Verdana"/>
              </a:defRPr>
            </a:lvl1pPr>
            <a:lvl2pPr marL="0" marR="0" lvl="1" indent="0" algn="ctr" rtl="0">
              <a:spcBef>
                <a:spcPts val="0"/>
              </a:spcBef>
              <a:spcAft>
                <a:spcPts val="0"/>
              </a:spcAft>
              <a:buNone/>
              <a:defRPr sz="3959"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3959"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3959"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3959"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3959"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3959"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3959"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3959"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365"/>
        <p:cNvGrpSpPr/>
        <p:nvPr/>
      </p:nvGrpSpPr>
      <p:grpSpPr>
        <a:xfrm>
          <a:off x="0" y="0"/>
          <a:ext cx="0" cy="0"/>
          <a:chOff x="0" y="0"/>
          <a:chExt cx="0" cy="0"/>
        </a:xfrm>
      </p:grpSpPr>
      <p:sp>
        <p:nvSpPr>
          <p:cNvPr id="366" name="Shape 366"/>
          <p:cNvSpPr txBox="1"/>
          <p:nvPr/>
        </p:nvSpPr>
        <p:spPr>
          <a:xfrm>
            <a:off x="0" y="0"/>
            <a:ext cx="9144000" cy="1219200"/>
          </a:xfrm>
          <a:prstGeom prst="rect">
            <a:avLst/>
          </a:prstGeom>
          <a:solidFill>
            <a:srgbClr val="CA7700"/>
          </a:solidFill>
          <a:ln>
            <a:noFill/>
          </a:ln>
        </p:spPr>
        <p:txBody>
          <a:bodyPr lIns="91425" tIns="45700" rIns="91425" bIns="45700" anchor="t" anchorCtr="0">
            <a:noAutofit/>
          </a:bodyPr>
          <a:lstStyle/>
          <a:p>
            <a:pPr marL="0" marR="0" lvl="0" indent="0" algn="l" rtl="0">
              <a:spcBef>
                <a:spcPts val="0"/>
              </a:spcBef>
              <a:buClr>
                <a:srgbClr val="FFFFFF"/>
              </a:buClr>
              <a:buSzPct val="25000"/>
              <a:buFont typeface="Verdana"/>
              <a:buNone/>
            </a:pPr>
            <a:r>
              <a:rPr lang="en-US" sz="2700">
                <a:solidFill>
                  <a:srgbClr val="FFFFFF"/>
                </a:solidFill>
                <a:latin typeface="Verdana"/>
                <a:ea typeface="Verdana"/>
                <a:cs typeface="Verdana"/>
                <a:sym typeface="Verdana"/>
              </a:rPr>
              <a:t>   </a:t>
            </a:r>
          </a:p>
        </p:txBody>
      </p:sp>
      <p:sp>
        <p:nvSpPr>
          <p:cNvPr id="367" name="Shape 367"/>
          <p:cNvSpPr txBox="1">
            <a:spLocks noGrp="1"/>
          </p:cNvSpPr>
          <p:nvPr>
            <p:ph type="title"/>
          </p:nvPr>
        </p:nvSpPr>
        <p:spPr>
          <a:xfrm>
            <a:off x="457200" y="81310"/>
            <a:ext cx="8229600" cy="888900"/>
          </a:xfrm>
          <a:prstGeom prst="rect">
            <a:avLst/>
          </a:prstGeom>
          <a:noFill/>
          <a:ln>
            <a:noFill/>
          </a:ln>
        </p:spPr>
        <p:txBody>
          <a:bodyPr lIns="91425" tIns="91425" rIns="91425" bIns="91425" anchor="ctr" anchorCtr="0"/>
          <a:lstStyle>
            <a:lvl1pPr marL="0" marR="0" lvl="0" indent="0" algn="l" rtl="0">
              <a:lnSpc>
                <a:spcPct val="92592"/>
              </a:lnSpc>
              <a:spcBef>
                <a:spcPts val="0"/>
              </a:spcBef>
              <a:spcAft>
                <a:spcPts val="0"/>
              </a:spcAft>
              <a:buNone/>
              <a:defRPr sz="2700" b="1" i="0" u="none" strike="noStrike" cap="none">
                <a:solidFill>
                  <a:srgbClr val="FFFFFF"/>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68" name="Shape 368"/>
          <p:cNvSpPr txBox="1">
            <a:spLocks noGrp="1"/>
          </p:cNvSpPr>
          <p:nvPr>
            <p:ph type="body" idx="1"/>
          </p:nvPr>
        </p:nvSpPr>
        <p:spPr>
          <a:xfrm>
            <a:off x="1146583" y="1729853"/>
            <a:ext cx="6773700" cy="430800"/>
          </a:xfrm>
          <a:prstGeom prst="rect">
            <a:avLst/>
          </a:prstGeom>
          <a:noFill/>
          <a:ln>
            <a:noFill/>
          </a:ln>
        </p:spPr>
        <p:txBody>
          <a:bodyPr lIns="91425" tIns="91425" rIns="91425" bIns="91425" anchor="b" anchorCtr="0"/>
          <a:lstStyle>
            <a:lvl1pPr marL="0" marR="0" lvl="0" indent="0" algn="l" rtl="0">
              <a:spcBef>
                <a:spcPts val="1200"/>
              </a:spcBef>
              <a:spcAft>
                <a:spcPts val="0"/>
              </a:spcAft>
              <a:buClr>
                <a:srgbClr val="CA7700"/>
              </a:buClr>
              <a:buFont typeface="Arial"/>
              <a:buNone/>
              <a:defRPr sz="2000" b="1" i="0" u="none" strike="noStrike" cap="none">
                <a:solidFill>
                  <a:srgbClr val="CA7700"/>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2000" b="1"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1800" b="1"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69" name="Shape 369"/>
          <p:cNvSpPr txBox="1">
            <a:spLocks noGrp="1"/>
          </p:cNvSpPr>
          <p:nvPr>
            <p:ph type="body" idx="2"/>
          </p:nvPr>
        </p:nvSpPr>
        <p:spPr>
          <a:xfrm>
            <a:off x="1146582" y="2160693"/>
            <a:ext cx="6773700" cy="3965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5F574F"/>
              </a:buClr>
              <a:buFont typeface="Arial"/>
              <a:buNone/>
              <a:defRPr sz="1800" b="0" i="0" u="none" strike="noStrike" cap="none">
                <a:solidFill>
                  <a:srgbClr val="5F574F"/>
                </a:solidFill>
                <a:latin typeface="Verdana"/>
                <a:ea typeface="Verdana"/>
                <a:cs typeface="Verdana"/>
                <a:sym typeface="Verdana"/>
              </a:defRPr>
            </a:lvl1pPr>
            <a:lvl2pPr marL="742950" marR="0" lvl="1" indent="-171450" algn="l" rtl="0">
              <a:lnSpc>
                <a:spcPct val="100000"/>
              </a:lnSpc>
              <a:spcBef>
                <a:spcPts val="0"/>
              </a:spcBef>
              <a:spcAft>
                <a:spcPts val="0"/>
              </a:spcAft>
              <a:buClr>
                <a:srgbClr val="5F574F"/>
              </a:buClr>
              <a:buSzPct val="100000"/>
              <a:buFont typeface="Arial"/>
              <a:buChar char="–"/>
              <a:defRPr sz="1800" b="0" i="0" u="none" strike="noStrike" cap="none">
                <a:solidFill>
                  <a:srgbClr val="5F574F"/>
                </a:solidFill>
                <a:latin typeface="Verdana"/>
                <a:ea typeface="Verdana"/>
                <a:cs typeface="Verdana"/>
                <a:sym typeface="Verdana"/>
              </a:defRPr>
            </a:lvl2pPr>
            <a:lvl3pPr marL="914400" marR="0" lvl="2" indent="-342900" algn="l" rtl="0">
              <a:lnSpc>
                <a:spcPct val="100000"/>
              </a:lnSpc>
              <a:spcBef>
                <a:spcPts val="0"/>
              </a:spcBef>
              <a:spcAft>
                <a:spcPts val="0"/>
              </a:spcAft>
              <a:buClr>
                <a:srgbClr val="5F574F"/>
              </a:buClr>
              <a:buSzPct val="100000"/>
              <a:buFont typeface="Arial"/>
              <a:buChar char="•"/>
              <a:defRPr sz="1800" b="0" i="0" u="none" strike="noStrike" cap="none">
                <a:solidFill>
                  <a:srgbClr val="5F574F"/>
                </a:solidFill>
                <a:latin typeface="Verdana"/>
                <a:ea typeface="Verdana"/>
                <a:cs typeface="Verdana"/>
                <a:sym typeface="Verdana"/>
              </a:defRPr>
            </a:lvl3pPr>
            <a:lvl4pPr marL="1371600" marR="0" lvl="3" indent="-342900" algn="l" rtl="0">
              <a:lnSpc>
                <a:spcPct val="100000"/>
              </a:lnSpc>
              <a:spcBef>
                <a:spcPts val="0"/>
              </a:spcBef>
              <a:spcAft>
                <a:spcPts val="0"/>
              </a:spcAft>
              <a:buClr>
                <a:srgbClr val="5F574F"/>
              </a:buClr>
              <a:buSzPct val="100000"/>
              <a:buFont typeface="Arial"/>
              <a:buChar char="–"/>
              <a:defRPr sz="1800" b="0" i="0" u="none" strike="noStrike" cap="none">
                <a:solidFill>
                  <a:srgbClr val="5F574F"/>
                </a:solidFill>
                <a:latin typeface="Verdana"/>
                <a:ea typeface="Verdana"/>
                <a:cs typeface="Verdana"/>
                <a:sym typeface="Verdana"/>
              </a:defRPr>
            </a:lvl4pPr>
            <a:lvl5pPr marL="2057400" marR="0" lvl="4" indent="-114300" algn="l" rtl="0">
              <a:lnSpc>
                <a:spcPct val="100000"/>
              </a:lnSpc>
              <a:spcBef>
                <a:spcPts val="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pic>
        <p:nvPicPr>
          <p:cNvPr id="370" name="Shape 370" descr="C:\Users\mikel\Desktop\logo.png"/>
          <p:cNvPicPr preferRelativeResize="0"/>
          <p:nvPr/>
        </p:nvPicPr>
        <p:blipFill rotWithShape="1">
          <a:blip r:embed="rId2">
            <a:alphaModFix/>
          </a:blip>
          <a:srcRect/>
          <a:stretch/>
        </p:blipFill>
        <p:spPr>
          <a:xfrm>
            <a:off x="8001000" y="5638800"/>
            <a:ext cx="979500" cy="979500"/>
          </a:xfrm>
          <a:prstGeom prst="rect">
            <a:avLst/>
          </a:prstGeom>
          <a:noFill/>
          <a:ln>
            <a:noFill/>
          </a:ln>
        </p:spPr>
      </p:pic>
      <p:pic>
        <p:nvPicPr>
          <p:cNvPr id="371" name="Shape 371" descr="http://www.mossgroup.us/skin1/images/logo.png">
            <a:hlinkClick r:id="rId3"/>
          </p:cNvPr>
          <p:cNvPicPr preferRelativeResize="0"/>
          <p:nvPr/>
        </p:nvPicPr>
        <p:blipFill rotWithShape="1">
          <a:blip r:embed="rId4">
            <a:alphaModFix/>
          </a:blip>
          <a:srcRect/>
          <a:stretch/>
        </p:blipFill>
        <p:spPr>
          <a:xfrm>
            <a:off x="3276600" y="6248400"/>
            <a:ext cx="4038600" cy="452700"/>
          </a:xfrm>
          <a:prstGeom prst="rect">
            <a:avLst/>
          </a:prstGeom>
          <a:noFill/>
          <a:ln>
            <a:noFill/>
          </a:ln>
        </p:spPr>
      </p:pic>
      <p:pic>
        <p:nvPicPr>
          <p:cNvPr id="372" name="Shape 372" descr="jdi.FNL.horiz.jpg"/>
          <p:cNvPicPr preferRelativeResize="0"/>
          <p:nvPr/>
        </p:nvPicPr>
        <p:blipFill rotWithShape="1">
          <a:blip r:embed="rId5">
            <a:alphaModFix/>
          </a:blip>
          <a:srcRect/>
          <a:stretch/>
        </p:blipFill>
        <p:spPr>
          <a:xfrm>
            <a:off x="533400" y="6115050"/>
            <a:ext cx="2514600" cy="7428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Image with Title">
    <p:spTree>
      <p:nvGrpSpPr>
        <p:cNvPr id="1" name="Shape 373"/>
        <p:cNvGrpSpPr/>
        <p:nvPr/>
      </p:nvGrpSpPr>
      <p:grpSpPr>
        <a:xfrm>
          <a:off x="0" y="0"/>
          <a:ext cx="0" cy="0"/>
          <a:chOff x="0" y="0"/>
          <a:chExt cx="0" cy="0"/>
        </a:xfrm>
      </p:grpSpPr>
      <p:sp>
        <p:nvSpPr>
          <p:cNvPr id="374" name="Shape 37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375" name="Shape 375"/>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376" name="Shape 376"/>
          <p:cNvSpPr>
            <a:spLocks noGrp="1"/>
          </p:cNvSpPr>
          <p:nvPr>
            <p:ph type="pic" idx="2"/>
          </p:nvPr>
        </p:nvSpPr>
        <p:spPr>
          <a:xfrm>
            <a:off x="457200" y="1752600"/>
            <a:ext cx="8229600" cy="4343400"/>
          </a:xfrm>
          <a:prstGeom prst="rect">
            <a:avLst/>
          </a:prstGeom>
          <a:noFill/>
          <a:ln>
            <a:noFill/>
          </a:ln>
        </p:spPr>
        <p:txBody>
          <a:bodyPr lIns="91425" tIns="91425" rIns="91425" bIns="91425" anchor="t" anchorCtr="0"/>
          <a:lstStyle>
            <a:lvl1pPr marL="342900" marR="0" lvl="0" indent="-342900" algn="l" rtl="0">
              <a:spcBef>
                <a:spcPts val="1200"/>
              </a:spcBef>
              <a:spcAft>
                <a:spcPts val="0"/>
              </a:spcAft>
              <a:buClr>
                <a:srgbClr val="4C4C44"/>
              </a:buClr>
              <a:buFont typeface="Arial"/>
              <a:buNone/>
              <a:defRPr sz="2600" b="0" i="0" u="none" strike="noStrike" cap="none">
                <a:solidFill>
                  <a:srgbClr val="4C4C44"/>
                </a:solidFill>
                <a:latin typeface="Verdana"/>
                <a:ea typeface="Verdana"/>
                <a:cs typeface="Verdana"/>
                <a:sym typeface="Verdana"/>
              </a:defRPr>
            </a:lvl1pPr>
            <a:lvl2pPr marL="742950" marR="0" lvl="1" indent="-146050" algn="l" rtl="0">
              <a:spcBef>
                <a:spcPts val="1200"/>
              </a:spcBef>
              <a:spcAft>
                <a:spcPts val="0"/>
              </a:spcAft>
              <a:buClr>
                <a:srgbClr val="4C4C44"/>
              </a:buClr>
              <a:buSzPct val="100000"/>
              <a:buFont typeface="Arial"/>
              <a:buChar char="–"/>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7" name="Shape 377"/>
          <p:cNvSpPr txBox="1">
            <a:spLocks noGrp="1"/>
          </p:cNvSpPr>
          <p:nvPr>
            <p:ph type="body" idx="1"/>
          </p:nvPr>
        </p:nvSpPr>
        <p:spPr>
          <a:xfrm>
            <a:off x="381000" y="6096000"/>
            <a:ext cx="7315200" cy="5334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1200" b="1" i="1" u="none" strike="noStrike" cap="none">
                <a:solidFill>
                  <a:srgbClr val="4C4C44"/>
                </a:solidFill>
                <a:latin typeface="Verdana"/>
                <a:ea typeface="Verdana"/>
                <a:cs typeface="Verdana"/>
                <a:sym typeface="Verdana"/>
              </a:defRPr>
            </a:lvl1pPr>
            <a:lvl2pPr marL="742950" marR="0" lvl="1" indent="-209550" algn="l" rtl="0">
              <a:spcBef>
                <a:spcPts val="1200"/>
              </a:spcBef>
              <a:spcAft>
                <a:spcPts val="0"/>
              </a:spcAft>
              <a:buClr>
                <a:srgbClr val="4C4C44"/>
              </a:buClr>
              <a:buSzPct val="100000"/>
              <a:buFont typeface="Arial"/>
              <a:buChar char="–"/>
              <a:defRPr sz="1200" b="0" i="0" u="none" strike="noStrike" cap="none">
                <a:solidFill>
                  <a:srgbClr val="4C4C44"/>
                </a:solidFill>
                <a:latin typeface="Verdana"/>
                <a:ea typeface="Verdana"/>
                <a:cs typeface="Verdana"/>
                <a:sym typeface="Verdana"/>
              </a:defRPr>
            </a:lvl2pPr>
            <a:lvl3pPr marL="1143000" marR="0" lvl="2" indent="-152400" algn="l" rtl="0">
              <a:spcBef>
                <a:spcPts val="1200"/>
              </a:spcBef>
              <a:spcAft>
                <a:spcPts val="0"/>
              </a:spcAft>
              <a:buClr>
                <a:srgbClr val="4C4C44"/>
              </a:buClr>
              <a:buSzPct val="100000"/>
              <a:buFont typeface="Arial"/>
              <a:buChar char="•"/>
              <a:defRPr sz="1200" b="0" i="0" u="none" strike="noStrike" cap="none">
                <a:solidFill>
                  <a:srgbClr val="4C4C44"/>
                </a:solidFill>
                <a:latin typeface="Verdana"/>
                <a:ea typeface="Verdana"/>
                <a:cs typeface="Verdana"/>
                <a:sym typeface="Verdana"/>
              </a:defRPr>
            </a:lvl3pPr>
            <a:lvl4pPr marL="1600200" marR="0" lvl="3" indent="-152400" algn="l" rtl="0">
              <a:spcBef>
                <a:spcPts val="1200"/>
              </a:spcBef>
              <a:spcAft>
                <a:spcPts val="0"/>
              </a:spcAft>
              <a:buClr>
                <a:srgbClr val="4C4C44"/>
              </a:buClr>
              <a:buSzPct val="100000"/>
              <a:buFont typeface="Arial"/>
              <a:buChar char="–"/>
              <a:defRPr sz="1200" b="0" i="0" u="none" strike="noStrike" cap="none">
                <a:solidFill>
                  <a:srgbClr val="4C4C44"/>
                </a:solidFill>
                <a:latin typeface="Verdana"/>
                <a:ea typeface="Verdana"/>
                <a:cs typeface="Verdana"/>
                <a:sym typeface="Verdana"/>
              </a:defRPr>
            </a:lvl4pPr>
            <a:lvl5pPr marL="2057400" marR="0" lvl="4" indent="-152400" algn="l" rtl="0">
              <a:spcBef>
                <a:spcPts val="1200"/>
              </a:spcBef>
              <a:spcAft>
                <a:spcPts val="0"/>
              </a:spcAft>
              <a:buClr>
                <a:srgbClr val="4C4C44"/>
              </a:buClr>
              <a:buSzPct val="100000"/>
              <a:buFont typeface="Arial"/>
              <a:buChar char="»"/>
              <a:defRPr sz="12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wo Content (no bullets)">
    <p:spTree>
      <p:nvGrpSpPr>
        <p:cNvPr id="1" name="Shape 27"/>
        <p:cNvGrpSpPr/>
        <p:nvPr/>
      </p:nvGrpSpPr>
      <p:grpSpPr>
        <a:xfrm>
          <a:off x="0" y="0"/>
          <a:ext cx="0" cy="0"/>
          <a:chOff x="0" y="0"/>
          <a:chExt cx="0" cy="0"/>
        </a:xfrm>
      </p:grpSpPr>
      <p:sp>
        <p:nvSpPr>
          <p:cNvPr id="28" name="Shape 28"/>
          <p:cNvSpPr txBox="1">
            <a:spLocks noGrp="1"/>
          </p:cNvSpPr>
          <p:nvPr>
            <p:ph type="body" idx="1"/>
          </p:nvPr>
        </p:nvSpPr>
        <p:spPr>
          <a:xfrm>
            <a:off x="457200" y="1600200"/>
            <a:ext cx="4038600" cy="4526100"/>
          </a:xfrm>
          <a:prstGeom prst="rect">
            <a:avLst/>
          </a:prstGeom>
          <a:noFill/>
          <a:ln>
            <a:noFill/>
          </a:ln>
        </p:spPr>
        <p:txBody>
          <a:bodyPr lIns="91425" tIns="91425" rIns="91425" bIns="91425" anchor="t" anchorCtr="0"/>
          <a:lstStyle>
            <a:lvl1pPr marL="342900" marR="0" lvl="0" indent="-342900" algn="l" rtl="0">
              <a:spcBef>
                <a:spcPts val="1200"/>
              </a:spcBef>
              <a:spcAft>
                <a:spcPts val="0"/>
              </a:spcAft>
              <a:buClr>
                <a:srgbClr val="4C4C44"/>
              </a:buClr>
              <a:buFont typeface="Arial"/>
              <a:buNone/>
              <a:defRPr sz="2600" b="0" i="0" u="none" strike="noStrike" cap="none">
                <a:solidFill>
                  <a:srgbClr val="4C4C44"/>
                </a:solidFill>
                <a:latin typeface="Verdana"/>
                <a:ea typeface="Verdana"/>
                <a:cs typeface="Verdana"/>
                <a:sym typeface="Verdana"/>
              </a:defRPr>
            </a:lvl1pPr>
            <a:lvl2pPr marL="742950" marR="0" lvl="1" indent="-133350" algn="l" rtl="0">
              <a:spcBef>
                <a:spcPts val="1200"/>
              </a:spcBef>
              <a:spcAft>
                <a:spcPts val="0"/>
              </a:spcAft>
              <a:buClr>
                <a:srgbClr val="4C4C44"/>
              </a:buClr>
              <a:buSzPct val="100000"/>
              <a:buFont typeface="Arial"/>
              <a:buChar char="–"/>
              <a:defRPr sz="24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body" idx="2"/>
          </p:nvPr>
        </p:nvSpPr>
        <p:spPr>
          <a:xfrm>
            <a:off x="4648200" y="1600200"/>
            <a:ext cx="4038600" cy="4526100"/>
          </a:xfrm>
          <a:prstGeom prst="rect">
            <a:avLst/>
          </a:prstGeom>
          <a:noFill/>
          <a:ln>
            <a:noFill/>
          </a:ln>
        </p:spPr>
        <p:txBody>
          <a:bodyPr lIns="91425" tIns="91425" rIns="91425" bIns="91425" anchor="t" anchorCtr="0"/>
          <a:lstStyle>
            <a:lvl1pPr marL="342900" marR="0" lvl="0" indent="-342900" algn="l" rtl="0">
              <a:spcBef>
                <a:spcPts val="1200"/>
              </a:spcBef>
              <a:spcAft>
                <a:spcPts val="0"/>
              </a:spcAft>
              <a:buClr>
                <a:srgbClr val="4C4C44"/>
              </a:buClr>
              <a:buFont typeface="Arial"/>
              <a:buNone/>
              <a:defRPr sz="2600" b="0" i="0" u="none" strike="noStrike" cap="none">
                <a:solidFill>
                  <a:srgbClr val="4C4C44"/>
                </a:solidFill>
                <a:latin typeface="Verdana"/>
                <a:ea typeface="Verdana"/>
                <a:cs typeface="Verdana"/>
                <a:sym typeface="Verdana"/>
              </a:defRPr>
            </a:lvl1pPr>
            <a:lvl2pPr marL="742950" marR="0" lvl="1" indent="-133350" algn="l" rtl="0">
              <a:spcBef>
                <a:spcPts val="1200"/>
              </a:spcBef>
              <a:spcAft>
                <a:spcPts val="0"/>
              </a:spcAft>
              <a:buClr>
                <a:srgbClr val="4C4C44"/>
              </a:buClr>
              <a:buSzPct val="100000"/>
              <a:buFont typeface="Arial"/>
              <a:buChar char="–"/>
              <a:defRPr sz="24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
        <p:nvSpPr>
          <p:cNvPr id="31" name="Shape 3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32" name="Shape 32"/>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ext">
    <p:spTree>
      <p:nvGrpSpPr>
        <p:cNvPr id="1" name="Shape 378"/>
        <p:cNvGrpSpPr/>
        <p:nvPr/>
      </p:nvGrpSpPr>
      <p:grpSpPr>
        <a:xfrm>
          <a:off x="0" y="0"/>
          <a:ext cx="0" cy="0"/>
          <a:chOff x="0" y="0"/>
          <a:chExt cx="0" cy="0"/>
        </a:xfrm>
      </p:grpSpPr>
      <p:sp>
        <p:nvSpPr>
          <p:cNvPr id="379" name="Shape 37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380" name="Shape 380"/>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381" name="Shape 381"/>
          <p:cNvSpPr txBox="1">
            <a:spLocks noGrp="1"/>
          </p:cNvSpPr>
          <p:nvPr>
            <p:ph type="body" idx="1"/>
          </p:nvPr>
        </p:nvSpPr>
        <p:spPr>
          <a:xfrm>
            <a:off x="457200" y="1752600"/>
            <a:ext cx="8229600" cy="47244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2800" b="0" i="0" u="none" strike="noStrike" cap="none">
                <a:solidFill>
                  <a:srgbClr val="4C4C44"/>
                </a:solidFill>
                <a:latin typeface="Verdana"/>
                <a:ea typeface="Verdana"/>
                <a:cs typeface="Verdana"/>
                <a:sym typeface="Verdana"/>
              </a:defRPr>
            </a:lvl1pPr>
            <a:lvl2pPr marL="0" marR="0" lvl="1" indent="0" algn="l" rtl="0">
              <a:spcBef>
                <a:spcPts val="1200"/>
              </a:spcBef>
              <a:spcAft>
                <a:spcPts val="0"/>
              </a:spcAft>
              <a:buClr>
                <a:srgbClr val="4C4C44"/>
              </a:buClr>
              <a:buFont typeface="Arial"/>
              <a:buNone/>
              <a:defRPr sz="2200" b="0" i="0" u="none" strike="noStrike" cap="none">
                <a:solidFill>
                  <a:srgbClr val="4C4C44"/>
                </a:solidFill>
                <a:latin typeface="Verdana"/>
                <a:ea typeface="Verdana"/>
                <a:cs typeface="Verdana"/>
                <a:sym typeface="Verdana"/>
              </a:defRPr>
            </a:lvl2pPr>
            <a:lvl3pPr marL="0" marR="0" lvl="2" indent="0" algn="l" rtl="0">
              <a:spcBef>
                <a:spcPts val="1200"/>
              </a:spcBef>
              <a:spcAft>
                <a:spcPts val="0"/>
              </a:spcAft>
              <a:buClr>
                <a:srgbClr val="4C4C44"/>
              </a:buClr>
              <a:buFont typeface="Arial"/>
              <a:buNone/>
              <a:defRPr sz="2000" b="0" i="0" u="none" strike="noStrike" cap="none">
                <a:solidFill>
                  <a:srgbClr val="4C4C44"/>
                </a:solidFill>
                <a:latin typeface="Verdana"/>
                <a:ea typeface="Verdana"/>
                <a:cs typeface="Verdana"/>
                <a:sym typeface="Verdana"/>
              </a:defRPr>
            </a:lvl3pPr>
            <a:lvl4pPr marL="0" marR="0" lvl="3" indent="0" algn="l" rtl="0">
              <a:spcBef>
                <a:spcPts val="1200"/>
              </a:spcBef>
              <a:spcAft>
                <a:spcPts val="0"/>
              </a:spcAft>
              <a:buClr>
                <a:srgbClr val="4C4C44"/>
              </a:buClr>
              <a:buFont typeface="Arial"/>
              <a:buNone/>
              <a:defRPr sz="1800" b="0" i="0" u="none" strike="noStrike" cap="none">
                <a:solidFill>
                  <a:srgbClr val="4C4C44"/>
                </a:solidFill>
                <a:latin typeface="Verdana"/>
                <a:ea typeface="Verdana"/>
                <a:cs typeface="Verdana"/>
                <a:sym typeface="Verdana"/>
              </a:defRPr>
            </a:lvl4pPr>
            <a:lvl5pPr marL="0" marR="0" lvl="4" indent="0" algn="l" rtl="0">
              <a:spcBef>
                <a:spcPts val="1200"/>
              </a:spcBef>
              <a:spcAft>
                <a:spcPts val="0"/>
              </a:spcAft>
              <a:buClr>
                <a:srgbClr val="4C4C44"/>
              </a:buClr>
              <a:buFont typeface="Arial"/>
              <a:buNone/>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wo-Column Text with Bullets">
    <p:spTree>
      <p:nvGrpSpPr>
        <p:cNvPr id="1" name="Shape 382"/>
        <p:cNvGrpSpPr/>
        <p:nvPr/>
      </p:nvGrpSpPr>
      <p:grpSpPr>
        <a:xfrm>
          <a:off x="0" y="0"/>
          <a:ext cx="0" cy="0"/>
          <a:chOff x="0" y="0"/>
          <a:chExt cx="0" cy="0"/>
        </a:xfrm>
      </p:grpSpPr>
      <p:sp>
        <p:nvSpPr>
          <p:cNvPr id="383" name="Shape 383"/>
          <p:cNvSpPr txBox="1">
            <a:spLocks noGrp="1"/>
          </p:cNvSpPr>
          <p:nvPr>
            <p:ph type="body" idx="1"/>
          </p:nvPr>
        </p:nvSpPr>
        <p:spPr>
          <a:xfrm>
            <a:off x="457200" y="1600200"/>
            <a:ext cx="4040100" cy="639900"/>
          </a:xfrm>
          <a:prstGeom prst="rect">
            <a:avLst/>
          </a:prstGeom>
          <a:noFill/>
          <a:ln>
            <a:noFill/>
          </a:ln>
        </p:spPr>
        <p:txBody>
          <a:bodyPr lIns="91425" tIns="91425" rIns="91425" bIns="91425" anchor="b" anchorCtr="0"/>
          <a:lstStyle>
            <a:lvl1pPr marL="0" marR="0" lvl="0" indent="0" algn="l" rtl="0">
              <a:spcBef>
                <a:spcPts val="1200"/>
              </a:spcBef>
              <a:spcAft>
                <a:spcPts val="0"/>
              </a:spcAft>
              <a:buClr>
                <a:srgbClr val="4C4C44"/>
              </a:buClr>
              <a:buFont typeface="Arial"/>
              <a:buNone/>
              <a:defRPr sz="2800" b="1" i="0" u="none" strike="noStrike" cap="none">
                <a:solidFill>
                  <a:srgbClr val="4C4C44"/>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2000" b="1"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1800" b="1"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84" name="Shape 38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385" name="Shape 385"/>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386" name="Shape 386"/>
          <p:cNvSpPr txBox="1">
            <a:spLocks noGrp="1"/>
          </p:cNvSpPr>
          <p:nvPr>
            <p:ph type="body" idx="2"/>
          </p:nvPr>
        </p:nvSpPr>
        <p:spPr>
          <a:xfrm>
            <a:off x="457200" y="2286000"/>
            <a:ext cx="4038600" cy="39624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Verdana"/>
                <a:ea typeface="Verdana"/>
                <a:cs typeface="Verdana"/>
                <a:sym typeface="Verdana"/>
              </a:defRPr>
            </a:lvl1pPr>
            <a:lvl2pPr marL="742950" marR="0" lvl="1" indent="-146050" algn="l" rtl="0">
              <a:spcBef>
                <a:spcPts val="1200"/>
              </a:spcBef>
              <a:spcAft>
                <a:spcPts val="0"/>
              </a:spcAft>
              <a:buClr>
                <a:srgbClr val="4C4C44"/>
              </a:buClr>
              <a:buSzPct val="100000"/>
              <a:buFont typeface="Arial"/>
              <a:buChar char="–"/>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7" name="Shape 387"/>
          <p:cNvSpPr txBox="1">
            <a:spLocks noGrp="1"/>
          </p:cNvSpPr>
          <p:nvPr>
            <p:ph type="body" idx="3"/>
          </p:nvPr>
        </p:nvSpPr>
        <p:spPr>
          <a:xfrm>
            <a:off x="4648200" y="1600200"/>
            <a:ext cx="4040100" cy="639900"/>
          </a:xfrm>
          <a:prstGeom prst="rect">
            <a:avLst/>
          </a:prstGeom>
          <a:noFill/>
          <a:ln>
            <a:noFill/>
          </a:ln>
        </p:spPr>
        <p:txBody>
          <a:bodyPr lIns="91425" tIns="91425" rIns="91425" bIns="91425" anchor="b" anchorCtr="0"/>
          <a:lstStyle>
            <a:lvl1pPr marL="0" marR="0" lvl="0" indent="0" algn="l" rtl="0">
              <a:spcBef>
                <a:spcPts val="1200"/>
              </a:spcBef>
              <a:spcAft>
                <a:spcPts val="0"/>
              </a:spcAft>
              <a:buClr>
                <a:srgbClr val="4C4C44"/>
              </a:buClr>
              <a:buFont typeface="Arial"/>
              <a:buNone/>
              <a:defRPr sz="2800" b="1" i="0" u="none" strike="noStrike" cap="none">
                <a:solidFill>
                  <a:srgbClr val="4C4C44"/>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2000" b="1"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1800" b="1"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88" name="Shape 388"/>
          <p:cNvSpPr txBox="1">
            <a:spLocks noGrp="1"/>
          </p:cNvSpPr>
          <p:nvPr>
            <p:ph type="body" idx="4"/>
          </p:nvPr>
        </p:nvSpPr>
        <p:spPr>
          <a:xfrm>
            <a:off x="4648200" y="2286000"/>
            <a:ext cx="4038600" cy="39624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Verdana"/>
                <a:ea typeface="Verdana"/>
                <a:cs typeface="Verdana"/>
                <a:sym typeface="Verdana"/>
              </a:defRPr>
            </a:lvl1pPr>
            <a:lvl2pPr marL="742950" marR="0" lvl="1" indent="-146050" algn="l" rtl="0">
              <a:spcBef>
                <a:spcPts val="1200"/>
              </a:spcBef>
              <a:spcAft>
                <a:spcPts val="0"/>
              </a:spcAft>
              <a:buClr>
                <a:srgbClr val="4C4C44"/>
              </a:buClr>
              <a:buSzPct val="100000"/>
              <a:buFont typeface="Arial"/>
              <a:buChar char="–"/>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389"/>
        <p:cNvGrpSpPr/>
        <p:nvPr/>
      </p:nvGrpSpPr>
      <p:grpSpPr>
        <a:xfrm>
          <a:off x="0" y="0"/>
          <a:ext cx="0" cy="0"/>
          <a:chOff x="0" y="0"/>
          <a:chExt cx="0" cy="0"/>
        </a:xfrm>
      </p:grpSpPr>
      <p:sp>
        <p:nvSpPr>
          <p:cNvPr id="390" name="Shape 390"/>
          <p:cNvSpPr txBox="1">
            <a:spLocks noGrp="1"/>
          </p:cNvSpPr>
          <p:nvPr>
            <p:ph type="body" idx="1"/>
          </p:nvPr>
        </p:nvSpPr>
        <p:spPr>
          <a:xfrm>
            <a:off x="457200" y="1752600"/>
            <a:ext cx="8229600" cy="43737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Verdana"/>
                <a:ea typeface="Verdana"/>
                <a:cs typeface="Verdana"/>
                <a:sym typeface="Verdana"/>
              </a:defRPr>
            </a:lvl1pPr>
            <a:lvl2pPr marL="742950" marR="0" lvl="1" indent="-146050" algn="l" rtl="0">
              <a:spcBef>
                <a:spcPts val="1200"/>
              </a:spcBef>
              <a:spcAft>
                <a:spcPts val="0"/>
              </a:spcAft>
              <a:buClr>
                <a:srgbClr val="4C4C44"/>
              </a:buClr>
              <a:buSzPct val="100000"/>
              <a:buFont typeface="Arial"/>
              <a:buChar char="–"/>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1" name="Shape 39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392" name="Shape 392"/>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95" name="Shape 395"/>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Image only">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57200" y="457200"/>
            <a:ext cx="8229600" cy="5105400"/>
          </a:xfrm>
        </p:spPr>
        <p:txBody>
          <a:bodyPr/>
          <a:lstStyle>
            <a:lvl1pPr>
              <a:buNone/>
              <a:defRPr/>
            </a:lvl1pPr>
          </a:lstStyle>
          <a:p>
            <a:r>
              <a:rPr lang="en-US" dirty="0" smtClean="0"/>
              <a:t>Image</a:t>
            </a:r>
            <a:endParaRPr lang="en-US" dirty="0"/>
          </a:p>
        </p:txBody>
      </p:sp>
      <p:sp>
        <p:nvSpPr>
          <p:cNvPr id="4" name="Text Placeholder 12"/>
          <p:cNvSpPr>
            <a:spLocks noGrp="1"/>
          </p:cNvSpPr>
          <p:nvPr>
            <p:ph type="body" sz="quarter" idx="12" hasCustomPrompt="1"/>
          </p:nvPr>
        </p:nvSpPr>
        <p:spPr>
          <a:xfrm>
            <a:off x="381000" y="5562600"/>
            <a:ext cx="7315200" cy="533400"/>
          </a:xfrm>
        </p:spPr>
        <p:txBody>
          <a:bodyPr/>
          <a:lstStyle>
            <a:lvl1pPr marL="0" indent="0">
              <a:buNone/>
              <a:defRPr sz="1200" b="1" i="1" baseline="0"/>
            </a:lvl1pPr>
            <a:lvl2pPr>
              <a:defRPr sz="1200"/>
            </a:lvl2pPr>
            <a:lvl3pPr>
              <a:defRPr sz="1200"/>
            </a:lvl3pPr>
            <a:lvl4pPr>
              <a:defRPr sz="1200"/>
            </a:lvl4pPr>
            <a:lvl5pPr>
              <a:defRPr sz="1200"/>
            </a:lvl5pPr>
          </a:lstStyle>
          <a:p>
            <a:pPr lvl="0"/>
            <a:r>
              <a:rPr lang="en-US" dirty="0" smtClean="0"/>
              <a:t>Photo credit and caption here</a:t>
            </a:r>
            <a:endParaRPr lang="en-US" dirty="0"/>
          </a:p>
        </p:txBody>
      </p:sp>
    </p:spTree>
    <p:extLst>
      <p:ext uri="{BB962C8B-B14F-4D97-AF65-F5344CB8AC3E}">
        <p14:creationId xmlns:p14="http://schemas.microsoft.com/office/powerpoint/2010/main" val="245836930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wo Content (bullets)">
    <p:spTree>
      <p:nvGrpSpPr>
        <p:cNvPr id="1" name="Shape 33"/>
        <p:cNvGrpSpPr/>
        <p:nvPr/>
      </p:nvGrpSpPr>
      <p:grpSpPr>
        <a:xfrm>
          <a:off x="0" y="0"/>
          <a:ext cx="0" cy="0"/>
          <a:chOff x="0" y="0"/>
          <a:chExt cx="0" cy="0"/>
        </a:xfrm>
      </p:grpSpPr>
      <p:sp>
        <p:nvSpPr>
          <p:cNvPr id="34" name="Shape 34"/>
          <p:cNvSpPr txBox="1">
            <a:spLocks noGrp="1"/>
          </p:cNvSpPr>
          <p:nvPr>
            <p:ph type="body" idx="1"/>
          </p:nvPr>
        </p:nvSpPr>
        <p:spPr>
          <a:xfrm>
            <a:off x="457200" y="1600200"/>
            <a:ext cx="4040100" cy="639900"/>
          </a:xfrm>
          <a:prstGeom prst="rect">
            <a:avLst/>
          </a:prstGeom>
          <a:noFill/>
          <a:ln>
            <a:noFill/>
          </a:ln>
        </p:spPr>
        <p:txBody>
          <a:bodyPr lIns="91425" tIns="91425" rIns="91425" bIns="91425" anchor="b" anchorCtr="0"/>
          <a:lstStyle>
            <a:lvl1pPr marL="0" marR="0" lvl="0" indent="0" algn="l" rtl="0">
              <a:spcBef>
                <a:spcPts val="1200"/>
              </a:spcBef>
              <a:spcAft>
                <a:spcPts val="0"/>
              </a:spcAft>
              <a:buClr>
                <a:srgbClr val="4C4C44"/>
              </a:buClr>
              <a:buFont typeface="Arial"/>
              <a:buNone/>
              <a:defRPr sz="2800" b="1" i="0" u="none" strike="noStrike" cap="none">
                <a:solidFill>
                  <a:srgbClr val="4C4C44"/>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2000" b="1"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1800" b="1"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body" idx="2"/>
          </p:nvPr>
        </p:nvSpPr>
        <p:spPr>
          <a:xfrm>
            <a:off x="457200" y="2251075"/>
            <a:ext cx="4040100" cy="39513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Verdana"/>
                <a:ea typeface="Verdana"/>
                <a:cs typeface="Verdana"/>
                <a:sym typeface="Verdana"/>
              </a:defRPr>
            </a:lvl1pPr>
            <a:lvl2pPr marL="742950" marR="0" lvl="1" indent="-17145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2pPr>
            <a:lvl3pPr marL="1143000" marR="0" lvl="2"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3pPr>
            <a:lvl4pPr marL="1600200" marR="0" lvl="3"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3"/>
          </p:nvPr>
        </p:nvSpPr>
        <p:spPr>
          <a:xfrm>
            <a:off x="4645025" y="1611312"/>
            <a:ext cx="4041900" cy="639899"/>
          </a:xfrm>
          <a:prstGeom prst="rect">
            <a:avLst/>
          </a:prstGeom>
          <a:noFill/>
          <a:ln>
            <a:noFill/>
          </a:ln>
        </p:spPr>
        <p:txBody>
          <a:bodyPr lIns="91425" tIns="91425" rIns="91425" bIns="91425" anchor="b" anchorCtr="0"/>
          <a:lstStyle>
            <a:lvl1pPr marL="0" marR="0" lvl="0" indent="0" algn="l" rtl="0">
              <a:spcBef>
                <a:spcPts val="1200"/>
              </a:spcBef>
              <a:spcAft>
                <a:spcPts val="0"/>
              </a:spcAft>
              <a:buClr>
                <a:srgbClr val="4C4C44"/>
              </a:buClr>
              <a:buFont typeface="Arial"/>
              <a:buNone/>
              <a:defRPr sz="2800" b="1" i="0" u="none" strike="noStrike" cap="none">
                <a:solidFill>
                  <a:srgbClr val="4C4C44"/>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2000" b="1"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1800" b="1"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4"/>
          </p:nvPr>
        </p:nvSpPr>
        <p:spPr>
          <a:xfrm>
            <a:off x="4645025" y="2251075"/>
            <a:ext cx="4041900" cy="39513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Verdana"/>
                <a:ea typeface="Verdana"/>
                <a:cs typeface="Verdana"/>
                <a:sym typeface="Verdana"/>
              </a:defRPr>
            </a:lvl1pPr>
            <a:lvl2pPr marL="742950" marR="0" lvl="1" indent="-17145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2pPr>
            <a:lvl3pPr marL="1143000" marR="0" lvl="2"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3pPr>
            <a:lvl4pPr marL="1600200" marR="0" lvl="3"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6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39" name="Shape 39"/>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40" name="Shape 40"/>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Only">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43" name="Shape 43"/>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44" name="Shape 44"/>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5"/>
        <p:cNvGrpSpPr/>
        <p:nvPr/>
      </p:nvGrpSpPr>
      <p:grpSpPr>
        <a:xfrm>
          <a:off x="0" y="0"/>
          <a:ext cx="0" cy="0"/>
          <a:chOff x="0" y="0"/>
          <a:chExt cx="0" cy="0"/>
        </a:xfrm>
      </p:grpSpPr>
      <p:sp>
        <p:nvSpPr>
          <p:cNvPr id="46" name="Shape 46"/>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73050"/>
            <a:ext cx="3008400" cy="11619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1"/>
          </p:nvPr>
        </p:nvSpPr>
        <p:spPr>
          <a:xfrm>
            <a:off x="3575050" y="273050"/>
            <a:ext cx="5111700" cy="5853000"/>
          </a:xfrm>
          <a:prstGeom prst="rect">
            <a:avLst/>
          </a:prstGeom>
          <a:noFill/>
          <a:ln>
            <a:noFill/>
          </a:ln>
        </p:spPr>
        <p:txBody>
          <a:bodyPr lIns="91425" tIns="91425" rIns="91425" bIns="91425" anchor="t" anchorCtr="0"/>
          <a:lstStyle>
            <a:lvl1pPr marL="342900" marR="0" lvl="0" indent="-139700" algn="l" rtl="0">
              <a:spcBef>
                <a:spcPts val="1200"/>
              </a:spcBef>
              <a:spcAft>
                <a:spcPts val="0"/>
              </a:spcAft>
              <a:buClr>
                <a:srgbClr val="4C4C44"/>
              </a:buClr>
              <a:buSzPct val="100000"/>
              <a:buFont typeface="Arial"/>
              <a:buChar char="•"/>
              <a:defRPr sz="3200" b="0" i="0" u="none" strike="noStrike" cap="none">
                <a:solidFill>
                  <a:srgbClr val="4C4C44"/>
                </a:solidFill>
                <a:latin typeface="Verdana"/>
                <a:ea typeface="Verdana"/>
                <a:cs typeface="Verdana"/>
                <a:sym typeface="Verdana"/>
              </a:defRPr>
            </a:lvl1pPr>
            <a:lvl2pPr marL="742950" marR="0" lvl="1" indent="-107950" algn="l" rtl="0">
              <a:spcBef>
                <a:spcPts val="1200"/>
              </a:spcBef>
              <a:spcAft>
                <a:spcPts val="0"/>
              </a:spcAft>
              <a:buClr>
                <a:srgbClr val="4C4C44"/>
              </a:buClr>
              <a:buSzPct val="100000"/>
              <a:buFont typeface="Arial"/>
              <a:buChar char="–"/>
              <a:defRPr sz="2800" b="0" i="0" u="none" strike="noStrike" cap="none">
                <a:solidFill>
                  <a:srgbClr val="4C4C44"/>
                </a:solidFill>
                <a:latin typeface="Verdana"/>
                <a:ea typeface="Verdana"/>
                <a:cs typeface="Verdana"/>
                <a:sym typeface="Verdana"/>
              </a:defRPr>
            </a:lvl2pPr>
            <a:lvl3pPr marL="1143000" marR="0" lvl="2" indent="-76200" algn="l" rtl="0">
              <a:spcBef>
                <a:spcPts val="1200"/>
              </a:spcBef>
              <a:spcAft>
                <a:spcPts val="0"/>
              </a:spcAft>
              <a:buClr>
                <a:srgbClr val="4C4C44"/>
              </a:buClr>
              <a:buSzPct val="100000"/>
              <a:buFont typeface="Arial"/>
              <a:buChar char="•"/>
              <a:defRPr sz="2400" b="0" i="0" u="none" strike="noStrike" cap="none">
                <a:solidFill>
                  <a:srgbClr val="4C4C44"/>
                </a:solidFill>
                <a:latin typeface="Verdana"/>
                <a:ea typeface="Verdana"/>
                <a:cs typeface="Verdana"/>
                <a:sym typeface="Verdana"/>
              </a:defRPr>
            </a:lvl3pPr>
            <a:lvl4pPr marL="1600200" marR="0" lvl="3"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4pPr>
            <a:lvl5pPr marL="2057400" marR="0" lvl="4"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2"/>
          </p:nvPr>
        </p:nvSpPr>
        <p:spPr>
          <a:xfrm>
            <a:off x="457200" y="1435100"/>
            <a:ext cx="3008400" cy="46911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1400" b="0" i="0" u="none" strike="noStrike" cap="none">
                <a:solidFill>
                  <a:srgbClr val="4C4C44"/>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1200" b="0"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1000" b="0"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900" b="0"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900" b="0" i="0" u="none" strike="noStrike" cap="none">
                <a:solidFill>
                  <a:srgbClr val="4C4C44"/>
                </a:solidFill>
                <a:latin typeface="Verdana"/>
                <a:ea typeface="Verdana"/>
                <a:cs typeface="Verdana"/>
                <a:sym typeface="Verdana"/>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1792288" y="4800600"/>
            <a:ext cx="5486400" cy="5667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54" name="Shape 54"/>
          <p:cNvSpPr>
            <a:spLocks noGrp="1"/>
          </p:cNvSpPr>
          <p:nvPr>
            <p:ph type="pic" idx="2"/>
          </p:nvPr>
        </p:nvSpPr>
        <p:spPr>
          <a:xfrm>
            <a:off x="1792288" y="612775"/>
            <a:ext cx="5486400" cy="41148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3200" b="0" i="0" u="none" strike="noStrike" cap="none">
                <a:solidFill>
                  <a:srgbClr val="4C4C44"/>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2800" b="0"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2400" b="0"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2000" b="0"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2000" b="0" i="0" u="none" strike="noStrike" cap="none">
                <a:solidFill>
                  <a:srgbClr val="4C4C44"/>
                </a:solidFill>
                <a:latin typeface="Verdana"/>
                <a:ea typeface="Verdana"/>
                <a:cs typeface="Verdana"/>
                <a:sym typeface="Verdana"/>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body" idx="1"/>
          </p:nvPr>
        </p:nvSpPr>
        <p:spPr>
          <a:xfrm>
            <a:off x="1792288" y="5367337"/>
            <a:ext cx="5486400" cy="8049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1400" b="0" i="0" u="none" strike="noStrike" cap="none">
                <a:solidFill>
                  <a:srgbClr val="4C4C44"/>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1200" b="0"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1000" b="0"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900" b="0"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900" b="0" i="0" u="none" strike="noStrike" cap="none">
                <a:solidFill>
                  <a:srgbClr val="4C4C44"/>
                </a:solidFill>
                <a:latin typeface="Verdana"/>
                <a:ea typeface="Verdana"/>
                <a:cs typeface="Verdana"/>
                <a:sym typeface="Verdana"/>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wo Content">
    <p:spTree>
      <p:nvGrpSpPr>
        <p:cNvPr id="1" name="Shape 62"/>
        <p:cNvGrpSpPr/>
        <p:nvPr/>
      </p:nvGrpSpPr>
      <p:grpSpPr>
        <a:xfrm>
          <a:off x="0" y="0"/>
          <a:ext cx="0" cy="0"/>
          <a:chOff x="0" y="0"/>
          <a:chExt cx="0" cy="0"/>
        </a:xfrm>
      </p:grpSpPr>
      <p:cxnSp>
        <p:nvCxnSpPr>
          <p:cNvPr id="63" name="Shape 63"/>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64" name="Shape 64"/>
          <p:cNvSpPr txBox="1">
            <a:spLocks noGrp="1"/>
          </p:cNvSpPr>
          <p:nvPr>
            <p:ph type="body" idx="1"/>
          </p:nvPr>
        </p:nvSpPr>
        <p:spPr>
          <a:xfrm>
            <a:off x="457200" y="1600200"/>
            <a:ext cx="4038600" cy="45261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2600" b="0" i="0" u="none" strike="noStrike" cap="none">
                <a:solidFill>
                  <a:srgbClr val="4C4C44"/>
                </a:solidFill>
                <a:latin typeface="Verdana"/>
                <a:ea typeface="Verdana"/>
                <a:cs typeface="Verdana"/>
                <a:sym typeface="Verdana"/>
              </a:defRPr>
            </a:lvl1pPr>
            <a:lvl2pPr marL="742950" marR="0" lvl="1" indent="-133350" algn="l" rtl="0">
              <a:spcBef>
                <a:spcPts val="1200"/>
              </a:spcBef>
              <a:spcAft>
                <a:spcPts val="0"/>
              </a:spcAft>
              <a:buClr>
                <a:srgbClr val="4C4C44"/>
              </a:buClr>
              <a:buSzPct val="100000"/>
              <a:buFont typeface="Arial"/>
              <a:buChar char="–"/>
              <a:defRPr sz="24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body" idx="2"/>
          </p:nvPr>
        </p:nvSpPr>
        <p:spPr>
          <a:xfrm>
            <a:off x="4648200" y="1600200"/>
            <a:ext cx="4038600" cy="45261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2600" b="0" i="0" u="none" strike="noStrike" cap="none">
                <a:solidFill>
                  <a:srgbClr val="4C4C44"/>
                </a:solidFill>
                <a:latin typeface="Verdana"/>
                <a:ea typeface="Verdana"/>
                <a:cs typeface="Verdana"/>
                <a:sym typeface="Verdana"/>
              </a:defRPr>
            </a:lvl1pPr>
            <a:lvl2pPr marL="742950" marR="0" lvl="1" indent="-133350" algn="l" rtl="0">
              <a:spcBef>
                <a:spcPts val="1200"/>
              </a:spcBef>
              <a:spcAft>
                <a:spcPts val="0"/>
              </a:spcAft>
              <a:buClr>
                <a:srgbClr val="4C4C44"/>
              </a:buClr>
              <a:buSzPct val="100000"/>
              <a:buFont typeface="Arial"/>
              <a:buChar char="–"/>
              <a:defRPr sz="24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5791200" y="635635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image" Target="../media/image8.png"/><Relationship Id="rId2" Type="http://schemas.openxmlformats.org/officeDocument/2006/relationships/slideLayout" Target="../slideLayouts/slideLayout22.xml"/><Relationship Id="rId16" Type="http://schemas.openxmlformats.org/officeDocument/2006/relationships/image" Target="../media/image7.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2.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CE4D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11" name="Shape 11"/>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Verdana"/>
                <a:ea typeface="Verdana"/>
                <a:cs typeface="Verdana"/>
                <a:sym typeface="Verdana"/>
              </a:defRPr>
            </a:lvl1pPr>
            <a:lvl2pPr marL="742950" marR="0" lvl="1" indent="-146050" algn="l" rtl="0">
              <a:spcBef>
                <a:spcPts val="1200"/>
              </a:spcBef>
              <a:spcAft>
                <a:spcPts val="0"/>
              </a:spcAft>
              <a:buClr>
                <a:srgbClr val="4C4C44"/>
              </a:buClr>
              <a:buSzPct val="100000"/>
              <a:buFont typeface="Arial"/>
              <a:buChar char="–"/>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Calibri"/>
                <a:ea typeface="Calibri"/>
                <a:cs typeface="Calibri"/>
                <a:sym typeface="Calibri"/>
              </a:rPr>
              <a:t>‹#›</a:t>
            </a:fld>
            <a:endParaRPr lang="en-US"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723"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CE4D1"/>
        </a:solidFill>
        <a:effectLst/>
      </p:bgPr>
    </p:bg>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295" name="Shape 295"/>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Verdana"/>
                <a:ea typeface="Verdana"/>
                <a:cs typeface="Verdana"/>
                <a:sym typeface="Verdana"/>
              </a:defRPr>
            </a:lvl1pPr>
            <a:lvl2pPr marL="742950" marR="0" lvl="1" indent="-146050" algn="l" rtl="0">
              <a:spcBef>
                <a:spcPts val="1200"/>
              </a:spcBef>
              <a:spcAft>
                <a:spcPts val="0"/>
              </a:spcAft>
              <a:buClr>
                <a:srgbClr val="4C4C44"/>
              </a:buClr>
              <a:buSzPct val="100000"/>
              <a:buFont typeface="Arial"/>
              <a:buChar char="–"/>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96" name="Shape 296" descr="C:\Documents and Settings\d.murray\Desktop\unflippedtransparent.gif"/>
          <p:cNvPicPr preferRelativeResize="0"/>
          <p:nvPr/>
        </p:nvPicPr>
        <p:blipFill rotWithShape="1">
          <a:blip r:embed="rId16">
            <a:alphaModFix/>
          </a:blip>
          <a:srcRect/>
          <a:stretch/>
        </p:blipFill>
        <p:spPr>
          <a:xfrm>
            <a:off x="8458200" y="6172200"/>
            <a:ext cx="533400" cy="519000"/>
          </a:xfrm>
          <a:prstGeom prst="rect">
            <a:avLst/>
          </a:prstGeom>
          <a:noFill/>
          <a:ln>
            <a:noFill/>
          </a:ln>
        </p:spPr>
      </p:pic>
      <p:pic>
        <p:nvPicPr>
          <p:cNvPr id="297" name="Shape 297" descr="http://www.campus.calcasa.org/wp-content/uploads/2015/02/calcasa-logo-white-txt.png"/>
          <p:cNvPicPr preferRelativeResize="0"/>
          <p:nvPr/>
        </p:nvPicPr>
        <p:blipFill rotWithShape="1">
          <a:blip r:embed="rId17">
            <a:alphaModFix/>
          </a:blip>
          <a:srcRect b="48570"/>
          <a:stretch/>
        </p:blipFill>
        <p:spPr>
          <a:xfrm>
            <a:off x="152400" y="6248400"/>
            <a:ext cx="1447800" cy="4848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2" r:id="rId1"/>
    <p:sldLayoutId id="2147483704" r:id="rId2"/>
    <p:sldLayoutId id="2147483705" r:id="rId3"/>
    <p:sldLayoutId id="2147483707" r:id="rId4"/>
    <p:sldLayoutId id="2147483708"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2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hyperlink" Target="mailto:prea@calcasa.org" TargetMode="External"/><Relationship Id="rId2" Type="http://schemas.openxmlformats.org/officeDocument/2006/relationships/notesSlide" Target="../notesSlides/notesSlide38.xml"/><Relationship Id="rId1" Type="http://schemas.openxmlformats.org/officeDocument/2006/relationships/slideLayout" Target="../slideLayouts/slideLayout32.xml"/><Relationship Id="rId4" Type="http://schemas.openxmlformats.org/officeDocument/2006/relationships/hyperlink" Target="mailto:advocate@justdetention.or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CE4D1">
            <a:alpha val="0"/>
          </a:srgbClr>
        </a:solidFill>
        <a:effectLst/>
      </p:bgPr>
    </p:bg>
    <p:spTree>
      <p:nvGrpSpPr>
        <p:cNvPr id="1" name="Shape 458"/>
        <p:cNvGrpSpPr/>
        <p:nvPr/>
      </p:nvGrpSpPr>
      <p:grpSpPr>
        <a:xfrm>
          <a:off x="0" y="0"/>
          <a:ext cx="0" cy="0"/>
          <a:chOff x="0" y="0"/>
          <a:chExt cx="0" cy="0"/>
        </a:xfrm>
      </p:grpSpPr>
      <p:pic>
        <p:nvPicPr>
          <p:cNvPr id="459" name="Shape 459" descr="P:\Communications\JDI Website\en\images\banner_logo.jpg"/>
          <p:cNvPicPr preferRelativeResize="0"/>
          <p:nvPr/>
        </p:nvPicPr>
        <p:blipFill rotWithShape="1">
          <a:blip r:embed="rId3">
            <a:alphaModFix/>
          </a:blip>
          <a:srcRect l="42249"/>
          <a:stretch/>
        </p:blipFill>
        <p:spPr>
          <a:xfrm>
            <a:off x="4343400" y="5257800"/>
            <a:ext cx="4800600" cy="1447800"/>
          </a:xfrm>
          <a:prstGeom prst="rect">
            <a:avLst/>
          </a:prstGeom>
          <a:noFill/>
          <a:ln>
            <a:noFill/>
          </a:ln>
        </p:spPr>
      </p:pic>
      <p:pic>
        <p:nvPicPr>
          <p:cNvPr id="460" name="Shape 460" descr="http://www.calcasa.org/wp-content/thesis/skins/calcasa-skin/images/calcasa-logo.png"/>
          <p:cNvPicPr preferRelativeResize="0"/>
          <p:nvPr/>
        </p:nvPicPr>
        <p:blipFill rotWithShape="1">
          <a:blip r:embed="rId4">
            <a:alphaModFix/>
          </a:blip>
          <a:srcRect/>
          <a:stretch/>
        </p:blipFill>
        <p:spPr>
          <a:xfrm>
            <a:off x="228601" y="5410200"/>
            <a:ext cx="1904999" cy="1240696"/>
          </a:xfrm>
          <a:prstGeom prst="rect">
            <a:avLst/>
          </a:prstGeom>
          <a:noFill/>
          <a:ln>
            <a:noFill/>
          </a:ln>
        </p:spPr>
      </p:pic>
      <p:sp>
        <p:nvSpPr>
          <p:cNvPr id="461" name="Shape 461"/>
          <p:cNvSpPr txBox="1"/>
          <p:nvPr/>
        </p:nvSpPr>
        <p:spPr>
          <a:xfrm>
            <a:off x="1862100" y="3931125"/>
            <a:ext cx="5419800" cy="883200"/>
          </a:xfrm>
          <a:prstGeom prst="rect">
            <a:avLst/>
          </a:prstGeom>
          <a:noFill/>
          <a:ln>
            <a:noFill/>
          </a:ln>
        </p:spPr>
        <p:txBody>
          <a:bodyPr lIns="91425" tIns="91425" rIns="91425" bIns="91425" anchor="t" anchorCtr="0">
            <a:noAutofit/>
          </a:bodyPr>
          <a:lstStyle/>
          <a:p>
            <a:pPr lvl="0" algn="ctr" rtl="0">
              <a:spcBef>
                <a:spcPts val="0"/>
              </a:spcBef>
              <a:buNone/>
            </a:pPr>
            <a:r>
              <a:rPr lang="en-US" sz="2400" b="1" dirty="0" smtClean="0">
                <a:solidFill>
                  <a:srgbClr val="4C4C44"/>
                </a:solidFill>
                <a:latin typeface="Verdana"/>
                <a:ea typeface="Verdana"/>
                <a:cs typeface="Verdana"/>
                <a:sym typeface="Verdana"/>
              </a:rPr>
              <a:t>California Advancing </a:t>
            </a:r>
            <a:r>
              <a:rPr lang="en-US" sz="2400" b="1" dirty="0">
                <a:solidFill>
                  <a:srgbClr val="4C4C44"/>
                </a:solidFill>
                <a:latin typeface="Verdana"/>
                <a:ea typeface="Verdana"/>
                <a:cs typeface="Verdana"/>
                <a:sym typeface="Verdana"/>
              </a:rPr>
              <a:t>PREA</a:t>
            </a:r>
          </a:p>
          <a:p>
            <a:pPr lvl="0" algn="ctr">
              <a:spcBef>
                <a:spcPts val="0"/>
              </a:spcBef>
              <a:buNone/>
            </a:pPr>
            <a:r>
              <a:rPr lang="en-US" sz="2400" b="1" dirty="0">
                <a:solidFill>
                  <a:srgbClr val="4C4C44"/>
                </a:solidFill>
                <a:latin typeface="Verdana"/>
                <a:ea typeface="Verdana"/>
                <a:cs typeface="Verdana"/>
                <a:sym typeface="Verdana"/>
              </a:rPr>
              <a:t>Workshop 1 of </a:t>
            </a:r>
            <a:r>
              <a:rPr lang="en-US" sz="2400" b="1" dirty="0" smtClean="0">
                <a:solidFill>
                  <a:srgbClr val="4C4C44"/>
                </a:solidFill>
                <a:latin typeface="Verdana"/>
                <a:ea typeface="Verdana"/>
                <a:cs typeface="Verdana"/>
                <a:sym typeface="Verdana"/>
              </a:rPr>
              <a:t>3</a:t>
            </a:r>
            <a:endParaRPr lang="en-US" sz="2400" b="1" dirty="0">
              <a:solidFill>
                <a:srgbClr val="4C4C44"/>
              </a:solidFill>
              <a:latin typeface="Verdana"/>
              <a:ea typeface="Verdana"/>
              <a:cs typeface="Verdana"/>
              <a:sym typeface="Verdana"/>
            </a:endParaRPr>
          </a:p>
        </p:txBody>
      </p:sp>
      <p:sp>
        <p:nvSpPr>
          <p:cNvPr id="462" name="Shape 462"/>
          <p:cNvSpPr/>
          <p:nvPr/>
        </p:nvSpPr>
        <p:spPr>
          <a:xfrm>
            <a:off x="0" y="0"/>
            <a:ext cx="9144000" cy="3692700"/>
          </a:xfrm>
          <a:prstGeom prst="rect">
            <a:avLst/>
          </a:prstGeom>
          <a:solidFill>
            <a:srgbClr val="E1861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solidFill>
                <a:srgbClr val="4C4C44"/>
              </a:solidFill>
            </a:endParaRPr>
          </a:p>
        </p:txBody>
      </p:sp>
      <p:sp>
        <p:nvSpPr>
          <p:cNvPr id="463" name="Shape 463"/>
          <p:cNvSpPr txBox="1">
            <a:spLocks noGrp="1"/>
          </p:cNvSpPr>
          <p:nvPr>
            <p:ph type="subTitle" idx="1"/>
          </p:nvPr>
        </p:nvSpPr>
        <p:spPr>
          <a:xfrm>
            <a:off x="1021200" y="582150"/>
            <a:ext cx="7058100" cy="25284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4C4C44"/>
              </a:buClr>
              <a:buSzPct val="25000"/>
              <a:buFont typeface="Arial"/>
              <a:buNone/>
            </a:pPr>
            <a:r>
              <a:rPr lang="en-US" sz="4000" b="1" dirty="0">
                <a:solidFill>
                  <a:srgbClr val="FFFFFF"/>
                </a:solidFill>
              </a:rPr>
              <a:t>Advocacy </a:t>
            </a:r>
            <a:r>
              <a:rPr lang="en-US" sz="4000" b="1" dirty="0" smtClean="0">
                <a:solidFill>
                  <a:srgbClr val="FFFFFF"/>
                </a:solidFill>
              </a:rPr>
              <a:t>for </a:t>
            </a:r>
            <a:r>
              <a:rPr lang="en-US" sz="4000" b="1" dirty="0">
                <a:solidFill>
                  <a:srgbClr val="FFFFFF"/>
                </a:solidFill>
              </a:rPr>
              <a:t>All: </a:t>
            </a:r>
          </a:p>
          <a:p>
            <a:pPr marL="0" marR="0" lvl="0" indent="0" algn="ctr" rtl="0">
              <a:spcBef>
                <a:spcPts val="0"/>
              </a:spcBef>
              <a:spcAft>
                <a:spcPts val="0"/>
              </a:spcAft>
              <a:buClr>
                <a:srgbClr val="4C4C44"/>
              </a:buClr>
              <a:buSzPct val="25000"/>
              <a:buFont typeface="Arial"/>
              <a:buNone/>
            </a:pPr>
            <a:r>
              <a:rPr lang="en-US" sz="4000" b="1" dirty="0">
                <a:solidFill>
                  <a:srgbClr val="FFFFFF"/>
                </a:solidFill>
              </a:rPr>
              <a:t>An Introduction to Serving Incarcerated Survivors </a:t>
            </a:r>
          </a:p>
        </p:txBody>
      </p:sp>
    </p:spTree>
    <p:extLst>
      <p:ext uri="{BB962C8B-B14F-4D97-AF65-F5344CB8AC3E}">
        <p14:creationId xmlns:p14="http://schemas.microsoft.com/office/powerpoint/2010/main" val="11658255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Shape 500"/>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lvl="0">
              <a:spcBef>
                <a:spcPts val="0"/>
              </a:spcBef>
              <a:buNone/>
            </a:pPr>
            <a:endParaRPr/>
          </a:p>
        </p:txBody>
      </p:sp>
      <p:sp>
        <p:nvSpPr>
          <p:cNvPr id="501" name="Shape 501"/>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endParaRPr/>
          </a:p>
        </p:txBody>
      </p:sp>
      <p:pic>
        <p:nvPicPr>
          <p:cNvPr id="502" name="Shape 502" descr="Prison wall and sky (credit Jason Eppink).jpg"/>
          <p:cNvPicPr preferRelativeResize="0"/>
          <p:nvPr/>
        </p:nvPicPr>
        <p:blipFill>
          <a:blip r:embed="rId3">
            <a:alphaModFix/>
          </a:blip>
          <a:stretch>
            <a:fillRect/>
          </a:stretch>
        </p:blipFill>
        <p:spPr>
          <a:xfrm>
            <a:off x="0" y="0"/>
            <a:ext cx="9144000" cy="6858000"/>
          </a:xfrm>
          <a:prstGeom prst="rect">
            <a:avLst/>
          </a:prstGeom>
          <a:noFill/>
          <a:ln>
            <a:noFill/>
          </a:ln>
        </p:spPr>
      </p:pic>
      <p:sp>
        <p:nvSpPr>
          <p:cNvPr id="503" name="Shape 503"/>
          <p:cNvSpPr txBox="1"/>
          <p:nvPr/>
        </p:nvSpPr>
        <p:spPr>
          <a:xfrm>
            <a:off x="0" y="6595500"/>
            <a:ext cx="4324800" cy="262500"/>
          </a:xfrm>
          <a:prstGeom prst="rect">
            <a:avLst/>
          </a:prstGeom>
          <a:noFill/>
          <a:ln>
            <a:noFill/>
          </a:ln>
        </p:spPr>
        <p:txBody>
          <a:bodyPr lIns="91425" tIns="91425" rIns="91425" bIns="91425" anchor="t" anchorCtr="0">
            <a:noAutofit/>
          </a:bodyPr>
          <a:lstStyle/>
          <a:p>
            <a:pPr lvl="0">
              <a:spcBef>
                <a:spcPts val="0"/>
              </a:spcBef>
              <a:buNone/>
            </a:pPr>
            <a:r>
              <a:rPr lang="en-US" sz="1000" dirty="0">
                <a:solidFill>
                  <a:srgbClr val="FFFFFF"/>
                </a:solidFill>
              </a:rPr>
              <a:t>Photo credit: Jason </a:t>
            </a:r>
            <a:r>
              <a:rPr lang="en-US" sz="1000" dirty="0" err="1">
                <a:solidFill>
                  <a:srgbClr val="FFFFFF"/>
                </a:solidFill>
              </a:rPr>
              <a:t>Eppink</a:t>
            </a:r>
            <a:endParaRPr lang="en-US" sz="1000" dirty="0">
              <a:solidFill>
                <a:srgbClr val="FFFFFF"/>
              </a:solidFill>
            </a:endParaRPr>
          </a:p>
        </p:txBody>
      </p:sp>
      <p:sp>
        <p:nvSpPr>
          <p:cNvPr id="504" name="Shape 504"/>
          <p:cNvSpPr txBox="1"/>
          <p:nvPr/>
        </p:nvSpPr>
        <p:spPr>
          <a:xfrm>
            <a:off x="125400" y="147925"/>
            <a:ext cx="8561400" cy="1803000"/>
          </a:xfrm>
          <a:prstGeom prst="rect">
            <a:avLst/>
          </a:prstGeom>
          <a:noFill/>
          <a:ln>
            <a:noFill/>
          </a:ln>
        </p:spPr>
        <p:txBody>
          <a:bodyPr lIns="91425" tIns="91425" rIns="91425" bIns="91425" anchor="t" anchorCtr="0">
            <a:noAutofit/>
          </a:bodyPr>
          <a:lstStyle/>
          <a:p>
            <a:pPr lvl="0">
              <a:spcBef>
                <a:spcPts val="0"/>
              </a:spcBef>
              <a:buNone/>
            </a:pPr>
            <a:r>
              <a:rPr lang="en-US" sz="5500" b="1">
                <a:solidFill>
                  <a:srgbClr val="FFFFFF"/>
                </a:solidFill>
                <a:latin typeface="Verdana"/>
                <a:ea typeface="Verdana"/>
                <a:cs typeface="Verdana"/>
                <a:sym typeface="Verdana"/>
              </a:rPr>
              <a:t>Detention in the United States</a:t>
            </a:r>
          </a:p>
        </p:txBody>
      </p:sp>
    </p:spTree>
    <p:extLst>
      <p:ext uri="{BB962C8B-B14F-4D97-AF65-F5344CB8AC3E}">
        <p14:creationId xmlns:p14="http://schemas.microsoft.com/office/powerpoint/2010/main" val="32391806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1" name="Shape 511"/>
          <p:cNvSpPr txBox="1">
            <a:spLocks noGrp="1"/>
          </p:cNvSpPr>
          <p:nvPr>
            <p:ph type="body" idx="1"/>
          </p:nvPr>
        </p:nvSpPr>
        <p:spPr>
          <a:xfrm>
            <a:off x="611280" y="1417637"/>
            <a:ext cx="4038600" cy="4526100"/>
          </a:xfrm>
          <a:prstGeom prst="rect">
            <a:avLst/>
          </a:prstGeom>
        </p:spPr>
        <p:txBody>
          <a:bodyPr lIns="91425" tIns="91425" rIns="91425" bIns="91425" anchor="t" anchorCtr="0">
            <a:noAutofit/>
          </a:bodyPr>
          <a:lstStyle/>
          <a:p>
            <a:pPr marL="571500" lvl="0" indent="-457200" rtl="0">
              <a:lnSpc>
                <a:spcPct val="115000"/>
              </a:lnSpc>
              <a:spcBef>
                <a:spcPts val="0"/>
              </a:spcBef>
              <a:buSzPct val="69230"/>
              <a:buFont typeface="Arial" panose="020B0604020202020204" pitchFamily="34" charset="0"/>
              <a:buChar char="•"/>
            </a:pPr>
            <a:r>
              <a:rPr lang="en-US" dirty="0">
                <a:latin typeface="Tahoma"/>
                <a:ea typeface="Tahoma"/>
                <a:cs typeface="Tahoma"/>
                <a:sym typeface="Tahoma"/>
              </a:rPr>
              <a:t>Prisons </a:t>
            </a:r>
          </a:p>
          <a:p>
            <a:pPr marL="571500" lvl="0" indent="-457200" rtl="0">
              <a:lnSpc>
                <a:spcPct val="115000"/>
              </a:lnSpc>
              <a:spcBef>
                <a:spcPts val="0"/>
              </a:spcBef>
              <a:buSzPct val="69230"/>
              <a:buFont typeface="Arial" panose="020B0604020202020204" pitchFamily="34" charset="0"/>
              <a:buChar char="•"/>
            </a:pPr>
            <a:r>
              <a:rPr lang="en-US" dirty="0">
                <a:latin typeface="Tahoma"/>
                <a:ea typeface="Tahoma"/>
                <a:cs typeface="Tahoma"/>
                <a:sym typeface="Tahoma"/>
              </a:rPr>
              <a:t>Jails</a:t>
            </a:r>
          </a:p>
          <a:p>
            <a:pPr marL="571500" lvl="0" indent="-457200" rtl="0">
              <a:lnSpc>
                <a:spcPct val="115000"/>
              </a:lnSpc>
              <a:spcBef>
                <a:spcPts val="0"/>
              </a:spcBef>
              <a:buSzPct val="69230"/>
              <a:buFont typeface="Arial" panose="020B0604020202020204" pitchFamily="34" charset="0"/>
              <a:buChar char="•"/>
            </a:pPr>
            <a:r>
              <a:rPr lang="en-US" dirty="0">
                <a:latin typeface="Tahoma"/>
                <a:ea typeface="Tahoma"/>
                <a:cs typeface="Tahoma"/>
                <a:sym typeface="Tahoma"/>
              </a:rPr>
              <a:t>Lockups </a:t>
            </a:r>
          </a:p>
          <a:p>
            <a:pPr marL="571500" lvl="0" indent="-457200" rtl="0">
              <a:lnSpc>
                <a:spcPct val="115000"/>
              </a:lnSpc>
              <a:spcBef>
                <a:spcPts val="0"/>
              </a:spcBef>
              <a:buSzPct val="69230"/>
              <a:buFont typeface="Arial" panose="020B0604020202020204" pitchFamily="34" charset="0"/>
              <a:buChar char="•"/>
            </a:pPr>
            <a:r>
              <a:rPr lang="en-US" dirty="0">
                <a:solidFill>
                  <a:schemeClr val="dk2"/>
                </a:solidFill>
                <a:latin typeface="Tahoma"/>
                <a:ea typeface="Tahoma"/>
                <a:cs typeface="Tahoma"/>
                <a:sym typeface="Tahoma"/>
              </a:rPr>
              <a:t>Fire camps</a:t>
            </a:r>
          </a:p>
          <a:p>
            <a:pPr marL="571500" lvl="0" indent="-457200" rtl="0">
              <a:lnSpc>
                <a:spcPct val="115000"/>
              </a:lnSpc>
              <a:spcBef>
                <a:spcPts val="0"/>
              </a:spcBef>
              <a:buSzPct val="69230"/>
              <a:buFont typeface="Arial" panose="020B0604020202020204" pitchFamily="34" charset="0"/>
              <a:buChar char="•"/>
            </a:pPr>
            <a:r>
              <a:rPr lang="en-US" dirty="0">
                <a:solidFill>
                  <a:schemeClr val="dk2"/>
                </a:solidFill>
                <a:latin typeface="Tahoma"/>
                <a:ea typeface="Tahoma"/>
                <a:cs typeface="Tahoma"/>
                <a:sym typeface="Tahoma"/>
              </a:rPr>
              <a:t>Community </a:t>
            </a:r>
            <a:r>
              <a:rPr lang="en-US" dirty="0" smtClean="0">
                <a:solidFill>
                  <a:schemeClr val="dk2"/>
                </a:solidFill>
                <a:latin typeface="Tahoma"/>
                <a:ea typeface="Tahoma"/>
                <a:cs typeface="Tahoma"/>
                <a:sym typeface="Tahoma"/>
              </a:rPr>
              <a:t>confinement facilities</a:t>
            </a:r>
            <a:endParaRPr lang="en-US" dirty="0">
              <a:solidFill>
                <a:schemeClr val="dk2"/>
              </a:solidFill>
              <a:latin typeface="Tahoma"/>
              <a:ea typeface="Tahoma"/>
              <a:cs typeface="Tahoma"/>
              <a:sym typeface="Tahoma"/>
            </a:endParaRPr>
          </a:p>
          <a:p>
            <a:pPr marL="571500" lvl="0" indent="-457200" rtl="0">
              <a:lnSpc>
                <a:spcPct val="115000"/>
              </a:lnSpc>
              <a:spcBef>
                <a:spcPts val="0"/>
              </a:spcBef>
              <a:buSzPct val="69230"/>
              <a:buFont typeface="Arial" panose="020B0604020202020204" pitchFamily="34" charset="0"/>
              <a:buChar char="•"/>
            </a:pPr>
            <a:r>
              <a:rPr lang="en-US" dirty="0">
                <a:latin typeface="Tahoma"/>
                <a:ea typeface="Tahoma"/>
                <a:cs typeface="Tahoma"/>
                <a:sym typeface="Tahoma"/>
              </a:rPr>
              <a:t>Juvenile </a:t>
            </a:r>
            <a:r>
              <a:rPr lang="en-US" dirty="0" smtClean="0">
                <a:latin typeface="Tahoma"/>
                <a:ea typeface="Tahoma"/>
                <a:cs typeface="Tahoma"/>
                <a:sym typeface="Tahoma"/>
              </a:rPr>
              <a:t>facilities</a:t>
            </a:r>
            <a:endParaRPr lang="en-US" dirty="0">
              <a:latin typeface="Tahoma"/>
              <a:ea typeface="Tahoma"/>
              <a:cs typeface="Tahoma"/>
              <a:sym typeface="Tahoma"/>
            </a:endParaRPr>
          </a:p>
          <a:p>
            <a:pPr marL="571500" lvl="0" indent="-457200" rtl="0">
              <a:lnSpc>
                <a:spcPct val="115000"/>
              </a:lnSpc>
              <a:spcBef>
                <a:spcPts val="0"/>
              </a:spcBef>
              <a:buSzPct val="69230"/>
              <a:buFont typeface="Arial" panose="020B0604020202020204" pitchFamily="34" charset="0"/>
              <a:buChar char="•"/>
            </a:pPr>
            <a:r>
              <a:rPr lang="en-US" dirty="0" smtClean="0">
                <a:latin typeface="Tahoma"/>
                <a:ea typeface="Tahoma"/>
                <a:cs typeface="Tahoma"/>
                <a:sym typeface="Tahoma"/>
              </a:rPr>
              <a:t>Immigration facilities</a:t>
            </a:r>
            <a:endParaRPr lang="en-US" dirty="0">
              <a:latin typeface="Tahoma"/>
              <a:ea typeface="Tahoma"/>
              <a:cs typeface="Tahoma"/>
              <a:sym typeface="Tahoma"/>
            </a:endParaRPr>
          </a:p>
        </p:txBody>
      </p:sp>
      <p:sp>
        <p:nvSpPr>
          <p:cNvPr id="510" name="Shape 510"/>
          <p:cNvSpPr txBox="1">
            <a:spLocks noGrp="1"/>
          </p:cNvSpPr>
          <p:nvPr>
            <p:ph type="title"/>
          </p:nvPr>
        </p:nvSpPr>
        <p:spPr>
          <a:prstGeom prst="rect">
            <a:avLst/>
          </a:prstGeom>
        </p:spPr>
        <p:txBody>
          <a:bodyPr lIns="91425" tIns="91425" rIns="91425" bIns="91425" anchor="ctr" anchorCtr="0">
            <a:noAutofit/>
          </a:bodyPr>
          <a:lstStyle/>
          <a:p>
            <a:pPr lvl="0" rtl="0">
              <a:spcBef>
                <a:spcPts val="0"/>
              </a:spcBef>
              <a:buNone/>
            </a:pPr>
            <a:r>
              <a:rPr lang="en-US"/>
              <a:t>What is Detention?</a:t>
            </a:r>
          </a:p>
        </p:txBody>
      </p:sp>
      <p:pic>
        <p:nvPicPr>
          <p:cNvPr id="512" name="Shape 512" descr="handcuffs.jpg"/>
          <p:cNvPicPr preferRelativeResize="0"/>
          <p:nvPr/>
        </p:nvPicPr>
        <p:blipFill>
          <a:blip r:embed="rId3">
            <a:alphaModFix/>
          </a:blip>
          <a:stretch>
            <a:fillRect/>
          </a:stretch>
        </p:blipFill>
        <p:spPr>
          <a:xfrm>
            <a:off x="5199375" y="1600200"/>
            <a:ext cx="3017391" cy="4526100"/>
          </a:xfrm>
          <a:prstGeom prst="rect">
            <a:avLst/>
          </a:prstGeom>
          <a:noFill/>
          <a:ln>
            <a:noFill/>
          </a:ln>
        </p:spPr>
      </p:pic>
      <p:sp>
        <p:nvSpPr>
          <p:cNvPr id="2" name="Rectangle 1"/>
          <p:cNvSpPr/>
          <p:nvPr/>
        </p:nvSpPr>
        <p:spPr>
          <a:xfrm>
            <a:off x="5113141" y="6091469"/>
            <a:ext cx="3046970" cy="246221"/>
          </a:xfrm>
          <a:prstGeom prst="rect">
            <a:avLst/>
          </a:prstGeom>
        </p:spPr>
        <p:txBody>
          <a:bodyPr wrap="square">
            <a:spAutoFit/>
          </a:bodyPr>
          <a:lstStyle/>
          <a:p>
            <a:pPr lvl="0"/>
            <a:r>
              <a:rPr lang="en-US" sz="1000" dirty="0">
                <a:solidFill>
                  <a:schemeClr val="bg2"/>
                </a:solidFill>
              </a:rPr>
              <a:t>Photo: Just Detention International</a:t>
            </a:r>
          </a:p>
        </p:txBody>
      </p:sp>
    </p:spTree>
    <p:extLst>
      <p:ext uri="{BB962C8B-B14F-4D97-AF65-F5344CB8AC3E}">
        <p14:creationId xmlns:p14="http://schemas.microsoft.com/office/powerpoint/2010/main" val="24530238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Shape 518"/>
          <p:cNvSpPr txBox="1">
            <a:spLocks noGrp="1"/>
          </p:cNvSpPr>
          <p:nvPr>
            <p:ph type="title"/>
          </p:nvPr>
        </p:nvSpPr>
        <p:spPr>
          <a:prstGeom prst="rect">
            <a:avLst/>
          </a:prstGeom>
        </p:spPr>
        <p:txBody>
          <a:bodyPr lIns="91425" tIns="91425" rIns="91425" bIns="91425" anchor="ctr" anchorCtr="0">
            <a:noAutofit/>
          </a:bodyPr>
          <a:lstStyle/>
          <a:p>
            <a:pPr lvl="0" rtl="0">
              <a:spcBef>
                <a:spcPts val="0"/>
              </a:spcBef>
              <a:buNone/>
            </a:pPr>
            <a:r>
              <a:rPr lang="en-US"/>
              <a:t>Detention Operations</a:t>
            </a:r>
          </a:p>
        </p:txBody>
      </p:sp>
      <p:sp>
        <p:nvSpPr>
          <p:cNvPr id="519" name="Shape 519"/>
          <p:cNvSpPr txBox="1">
            <a:spLocks noGrp="1"/>
          </p:cNvSpPr>
          <p:nvPr>
            <p:ph type="body" idx="1"/>
          </p:nvPr>
        </p:nvSpPr>
        <p:spPr>
          <a:xfrm>
            <a:off x="4067509" y="1752600"/>
            <a:ext cx="4445876" cy="4724400"/>
          </a:xfrm>
          <a:prstGeom prst="rect">
            <a:avLst/>
          </a:prstGeom>
        </p:spPr>
        <p:txBody>
          <a:bodyPr lIns="91425" tIns="91425" rIns="91425" bIns="91425" anchor="t" anchorCtr="0">
            <a:noAutofit/>
          </a:bodyPr>
          <a:lstStyle/>
          <a:p>
            <a:pPr marL="571500" lvl="0" indent="-457200" rtl="0">
              <a:spcBef>
                <a:spcPts val="0"/>
              </a:spcBef>
              <a:buSzPct val="69230"/>
              <a:buFont typeface="Arial" panose="020B0604020202020204" pitchFamily="34" charset="0"/>
              <a:buChar char="•"/>
            </a:pPr>
            <a:r>
              <a:rPr lang="en-US" sz="2800" dirty="0">
                <a:latin typeface="Tahoma"/>
                <a:ea typeface="Tahoma"/>
                <a:cs typeface="Tahoma"/>
                <a:sym typeface="Tahoma"/>
              </a:rPr>
              <a:t>City </a:t>
            </a:r>
          </a:p>
          <a:p>
            <a:pPr marL="571500" lvl="0" indent="-457200" rtl="0">
              <a:spcBef>
                <a:spcPts val="0"/>
              </a:spcBef>
              <a:buSzPct val="69230"/>
              <a:buFont typeface="Arial" panose="020B0604020202020204" pitchFamily="34" charset="0"/>
              <a:buChar char="•"/>
            </a:pPr>
            <a:r>
              <a:rPr lang="en-US" sz="2800" dirty="0" smtClean="0">
                <a:latin typeface="Tahoma"/>
                <a:ea typeface="Tahoma"/>
                <a:cs typeface="Tahoma"/>
                <a:sym typeface="Tahoma"/>
              </a:rPr>
              <a:t>County</a:t>
            </a:r>
            <a:endParaRPr lang="en-US" sz="2800" dirty="0">
              <a:latin typeface="Tahoma"/>
              <a:ea typeface="Tahoma"/>
              <a:cs typeface="Tahoma"/>
              <a:sym typeface="Tahoma"/>
            </a:endParaRPr>
          </a:p>
          <a:p>
            <a:pPr marL="571500" lvl="0" indent="-457200" rtl="0">
              <a:spcBef>
                <a:spcPts val="0"/>
              </a:spcBef>
              <a:buSzPct val="69230"/>
              <a:buFont typeface="Arial" panose="020B0604020202020204" pitchFamily="34" charset="0"/>
              <a:buChar char="•"/>
            </a:pPr>
            <a:r>
              <a:rPr lang="en-US" sz="2800" dirty="0">
                <a:latin typeface="Tahoma"/>
                <a:ea typeface="Tahoma"/>
                <a:cs typeface="Tahoma"/>
                <a:sym typeface="Tahoma"/>
              </a:rPr>
              <a:t>State</a:t>
            </a:r>
          </a:p>
          <a:p>
            <a:pPr marL="571500" lvl="0" indent="-457200" rtl="0">
              <a:spcBef>
                <a:spcPts val="0"/>
              </a:spcBef>
              <a:buSzPct val="69230"/>
              <a:buFont typeface="Arial" panose="020B0604020202020204" pitchFamily="34" charset="0"/>
              <a:buChar char="•"/>
            </a:pPr>
            <a:r>
              <a:rPr lang="en-US" sz="2800" dirty="0">
                <a:latin typeface="Tahoma"/>
                <a:ea typeface="Tahoma"/>
                <a:cs typeface="Tahoma"/>
                <a:sym typeface="Tahoma"/>
              </a:rPr>
              <a:t>Federal</a:t>
            </a:r>
          </a:p>
          <a:p>
            <a:pPr marL="1028700" lvl="1" indent="-457200" rtl="0">
              <a:spcBef>
                <a:spcPts val="0"/>
              </a:spcBef>
              <a:buSzPct val="81818"/>
              <a:buFont typeface="Arial" panose="020B0604020202020204" pitchFamily="34" charset="0"/>
              <a:buChar char="•"/>
            </a:pPr>
            <a:r>
              <a:rPr lang="en-US" sz="2800" dirty="0">
                <a:latin typeface="Tahoma"/>
                <a:ea typeface="Tahoma"/>
                <a:cs typeface="Tahoma"/>
                <a:sym typeface="Tahoma"/>
              </a:rPr>
              <a:t>Bureau of Prisons</a:t>
            </a:r>
          </a:p>
          <a:p>
            <a:pPr marL="1028700" lvl="1" indent="-457200" rtl="0">
              <a:spcBef>
                <a:spcPts val="0"/>
              </a:spcBef>
              <a:buSzPct val="81818"/>
              <a:buFont typeface="Arial" panose="020B0604020202020204" pitchFamily="34" charset="0"/>
              <a:buChar char="•"/>
            </a:pPr>
            <a:r>
              <a:rPr lang="en-US" sz="2800" dirty="0">
                <a:latin typeface="Tahoma"/>
                <a:ea typeface="Tahoma"/>
                <a:cs typeface="Tahoma"/>
                <a:sym typeface="Tahoma"/>
              </a:rPr>
              <a:t>Department of Homeland Security</a:t>
            </a:r>
          </a:p>
          <a:p>
            <a:pPr marL="571500" lvl="0" indent="-457200" rtl="0">
              <a:spcBef>
                <a:spcPts val="0"/>
              </a:spcBef>
              <a:buSzPct val="69230"/>
              <a:buFont typeface="Arial" panose="020B0604020202020204" pitchFamily="34" charset="0"/>
              <a:buChar char="•"/>
            </a:pPr>
            <a:r>
              <a:rPr lang="en-US" sz="2800" dirty="0">
                <a:latin typeface="Tahoma"/>
                <a:ea typeface="Tahoma"/>
                <a:cs typeface="Tahoma"/>
                <a:sym typeface="Tahoma"/>
              </a:rPr>
              <a:t>Private corporations</a:t>
            </a:r>
          </a:p>
          <a:p>
            <a:pPr marL="1028700" lvl="1" indent="-457200" rtl="0">
              <a:spcBef>
                <a:spcPts val="0"/>
              </a:spcBef>
              <a:buSzPct val="81818"/>
              <a:buFont typeface="Arial" panose="020B0604020202020204" pitchFamily="34" charset="0"/>
              <a:buChar char="•"/>
            </a:pPr>
            <a:r>
              <a:rPr lang="en-US" sz="2800" dirty="0">
                <a:latin typeface="Tahoma"/>
                <a:ea typeface="Tahoma"/>
                <a:cs typeface="Tahoma"/>
                <a:sym typeface="Tahoma"/>
              </a:rPr>
              <a:t>GEO Group</a:t>
            </a:r>
          </a:p>
          <a:p>
            <a:pPr marL="1028700" lvl="1" indent="-457200" rtl="0">
              <a:spcBef>
                <a:spcPts val="0"/>
              </a:spcBef>
              <a:buSzPct val="81818"/>
              <a:buFont typeface="Arial" panose="020B0604020202020204" pitchFamily="34" charset="0"/>
              <a:buChar char="•"/>
            </a:pPr>
            <a:r>
              <a:rPr lang="en-US" sz="2800" dirty="0" err="1" smtClean="0">
                <a:latin typeface="Tahoma"/>
                <a:ea typeface="Tahoma"/>
                <a:cs typeface="Tahoma"/>
                <a:sym typeface="Tahoma"/>
              </a:rPr>
              <a:t>CoreCivic</a:t>
            </a:r>
            <a:endParaRPr dirty="0">
              <a:latin typeface="Tahoma"/>
              <a:ea typeface="Tahoma"/>
              <a:cs typeface="Tahoma"/>
              <a:sym typeface="Tahoma"/>
            </a:endParaRPr>
          </a:p>
        </p:txBody>
      </p:sp>
      <p:pic>
        <p:nvPicPr>
          <p:cNvPr id="520" name="Shape 520"/>
          <p:cNvPicPr preferRelativeResize="0"/>
          <p:nvPr/>
        </p:nvPicPr>
        <p:blipFill>
          <a:blip r:embed="rId3">
            <a:alphaModFix/>
          </a:blip>
          <a:stretch>
            <a:fillRect/>
          </a:stretch>
        </p:blipFill>
        <p:spPr>
          <a:xfrm>
            <a:off x="733625" y="2199112"/>
            <a:ext cx="2912575" cy="3074173"/>
          </a:xfrm>
          <a:prstGeom prst="rect">
            <a:avLst/>
          </a:prstGeom>
          <a:noFill/>
          <a:ln>
            <a:noFill/>
          </a:ln>
        </p:spPr>
      </p:pic>
      <p:sp>
        <p:nvSpPr>
          <p:cNvPr id="521" name="Shape 521"/>
          <p:cNvSpPr txBox="1"/>
          <p:nvPr/>
        </p:nvSpPr>
        <p:spPr>
          <a:xfrm>
            <a:off x="114224" y="5178682"/>
            <a:ext cx="1293300" cy="254100"/>
          </a:xfrm>
          <a:prstGeom prst="rect">
            <a:avLst/>
          </a:prstGeom>
          <a:noFill/>
          <a:ln>
            <a:noFill/>
          </a:ln>
        </p:spPr>
        <p:txBody>
          <a:bodyPr lIns="91425" tIns="91425" rIns="91425" bIns="91425" anchor="t" anchorCtr="0">
            <a:noAutofit/>
          </a:bodyPr>
          <a:lstStyle/>
          <a:p>
            <a:pPr lvl="0" algn="r" rtl="0">
              <a:lnSpc>
                <a:spcPct val="115000"/>
              </a:lnSpc>
              <a:spcBef>
                <a:spcPts val="0"/>
              </a:spcBef>
              <a:buNone/>
            </a:pPr>
            <a:r>
              <a:rPr lang="en-US" sz="1000" dirty="0" smtClean="0">
                <a:solidFill>
                  <a:srgbClr val="5F5761"/>
                </a:solidFill>
                <a:latin typeface="+mj-lt"/>
                <a:ea typeface="Verdana"/>
                <a:cs typeface="Verdana"/>
                <a:sym typeface="Verdana"/>
              </a:rPr>
              <a:t>Galls</a:t>
            </a:r>
            <a:r>
              <a:rPr lang="en-US" sz="1000" dirty="0">
                <a:solidFill>
                  <a:srgbClr val="5F5761"/>
                </a:solidFill>
                <a:latin typeface="+mj-lt"/>
                <a:ea typeface="Verdana"/>
                <a:cs typeface="Verdana"/>
                <a:sym typeface="Verdana"/>
              </a:rPr>
              <a:t>, LLC</a:t>
            </a:r>
          </a:p>
          <a:p>
            <a:pPr lvl="0" rtl="0">
              <a:spcBef>
                <a:spcPts val="0"/>
              </a:spcBef>
              <a:buNone/>
            </a:pPr>
            <a:endParaRPr dirty="0"/>
          </a:p>
        </p:txBody>
      </p:sp>
    </p:spTree>
    <p:extLst>
      <p:ext uri="{BB962C8B-B14F-4D97-AF65-F5344CB8AC3E}">
        <p14:creationId xmlns:p14="http://schemas.microsoft.com/office/powerpoint/2010/main" val="21738486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Shape 527"/>
          <p:cNvPicPr preferRelativeResize="0"/>
          <p:nvPr/>
        </p:nvPicPr>
        <p:blipFill>
          <a:blip r:embed="rId3">
            <a:alphaModFix/>
          </a:blip>
          <a:stretch>
            <a:fillRect/>
          </a:stretch>
        </p:blipFill>
        <p:spPr>
          <a:xfrm>
            <a:off x="3" y="0"/>
            <a:ext cx="9143999" cy="6410738"/>
          </a:xfrm>
          <a:prstGeom prst="rect">
            <a:avLst/>
          </a:prstGeom>
          <a:noFill/>
          <a:ln>
            <a:noFill/>
          </a:ln>
        </p:spPr>
      </p:pic>
      <p:pic>
        <p:nvPicPr>
          <p:cNvPr id="528" name="Shape 528"/>
          <p:cNvPicPr preferRelativeResize="0"/>
          <p:nvPr/>
        </p:nvPicPr>
        <p:blipFill rotWithShape="1">
          <a:blip r:embed="rId4">
            <a:alphaModFix/>
          </a:blip>
          <a:srcRect r="1205"/>
          <a:stretch/>
        </p:blipFill>
        <p:spPr>
          <a:xfrm>
            <a:off x="0" y="5730175"/>
            <a:ext cx="9144000" cy="1127825"/>
          </a:xfrm>
          <a:prstGeom prst="rect">
            <a:avLst/>
          </a:prstGeom>
          <a:noFill/>
          <a:ln>
            <a:noFill/>
          </a:ln>
        </p:spPr>
      </p:pic>
      <p:sp>
        <p:nvSpPr>
          <p:cNvPr id="529" name="Shape 529"/>
          <p:cNvSpPr txBox="1"/>
          <p:nvPr/>
        </p:nvSpPr>
        <p:spPr>
          <a:xfrm>
            <a:off x="1781550" y="5461575"/>
            <a:ext cx="5580900" cy="3666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US" sz="1000">
                <a:solidFill>
                  <a:srgbClr val="4C4C44"/>
                </a:solidFill>
                <a:latin typeface="Verdana"/>
                <a:ea typeface="Verdana"/>
                <a:cs typeface="Verdana"/>
                <a:sym typeface="Verdana"/>
              </a:rPr>
              <a:t>Image by Statista. Source: Bureau of Justice Statistics, Department of Justice</a:t>
            </a:r>
          </a:p>
          <a:p>
            <a:pPr lvl="0" rtl="0">
              <a:spcBef>
                <a:spcPts val="0"/>
              </a:spcBef>
              <a:buNone/>
            </a:pPr>
            <a:endParaRPr/>
          </a:p>
        </p:txBody>
      </p:sp>
    </p:spTree>
    <p:extLst>
      <p:ext uri="{BB962C8B-B14F-4D97-AF65-F5344CB8AC3E}">
        <p14:creationId xmlns:p14="http://schemas.microsoft.com/office/powerpoint/2010/main" val="18738536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CE4D1">
            <a:alpha val="0"/>
          </a:srgbClr>
        </a:solidFill>
        <a:effectLst/>
      </p:bgPr>
    </p:bg>
    <p:spTree>
      <p:nvGrpSpPr>
        <p:cNvPr id="1" name="Shape 534"/>
        <p:cNvGrpSpPr/>
        <p:nvPr/>
      </p:nvGrpSpPr>
      <p:grpSpPr>
        <a:xfrm>
          <a:off x="0" y="0"/>
          <a:ext cx="0" cy="0"/>
          <a:chOff x="0" y="0"/>
          <a:chExt cx="0" cy="0"/>
        </a:xfrm>
      </p:grpSpPr>
      <p:pic>
        <p:nvPicPr>
          <p:cNvPr id="535" name="Shape 535" descr="women_rate_1910-2014.jpg"/>
          <p:cNvPicPr preferRelativeResize="0"/>
          <p:nvPr/>
        </p:nvPicPr>
        <p:blipFill>
          <a:blip r:embed="rId3">
            <a:alphaModFix/>
          </a:blip>
          <a:stretch>
            <a:fillRect/>
          </a:stretch>
        </p:blipFill>
        <p:spPr>
          <a:xfrm>
            <a:off x="0" y="0"/>
            <a:ext cx="9144000" cy="6170550"/>
          </a:xfrm>
          <a:prstGeom prst="rect">
            <a:avLst/>
          </a:prstGeom>
          <a:noFill/>
          <a:ln>
            <a:noFill/>
          </a:ln>
        </p:spPr>
      </p:pic>
    </p:spTree>
    <p:extLst>
      <p:ext uri="{BB962C8B-B14F-4D97-AF65-F5344CB8AC3E}">
        <p14:creationId xmlns:p14="http://schemas.microsoft.com/office/powerpoint/2010/main" val="32878626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CE4D1">
            <a:alpha val="0"/>
          </a:srgbClr>
        </a:solidFill>
        <a:effectLst/>
      </p:bgPr>
    </p:bg>
    <p:spTree>
      <p:nvGrpSpPr>
        <p:cNvPr id="1" name="Shape 540"/>
        <p:cNvGrpSpPr/>
        <p:nvPr/>
      </p:nvGrpSpPr>
      <p:grpSpPr>
        <a:xfrm>
          <a:off x="0" y="0"/>
          <a:ext cx="0" cy="0"/>
          <a:chOff x="0" y="0"/>
          <a:chExt cx="0" cy="0"/>
        </a:xfrm>
      </p:grpSpPr>
      <p:pic>
        <p:nvPicPr>
          <p:cNvPr id="541" name="Shape 541"/>
          <p:cNvPicPr preferRelativeResize="0"/>
          <p:nvPr/>
        </p:nvPicPr>
        <p:blipFill>
          <a:blip r:embed="rId3">
            <a:extLst>
              <a:ext uri="{28A0092B-C50C-407E-A947-70E740481C1C}">
                <a14:useLocalDpi xmlns:a14="http://schemas.microsoft.com/office/drawing/2010/main" val="0"/>
              </a:ext>
            </a:extLst>
          </a:blip>
          <a:stretch>
            <a:fillRect/>
          </a:stretch>
        </p:blipFill>
        <p:spPr>
          <a:xfrm>
            <a:off x="1" y="0"/>
            <a:ext cx="9143998" cy="6012179"/>
          </a:xfrm>
          <a:prstGeom prst="rect">
            <a:avLst/>
          </a:prstGeom>
          <a:noFill/>
          <a:ln>
            <a:noFill/>
          </a:ln>
        </p:spPr>
      </p:pic>
    </p:spTree>
    <p:extLst>
      <p:ext uri="{BB962C8B-B14F-4D97-AF65-F5344CB8AC3E}">
        <p14:creationId xmlns:p14="http://schemas.microsoft.com/office/powerpoint/2010/main" val="403047955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CE4D1">
            <a:alpha val="0"/>
          </a:srgbClr>
        </a:solidFill>
        <a:effectLst/>
      </p:bgPr>
    </p:bg>
    <p:spTree>
      <p:nvGrpSpPr>
        <p:cNvPr id="1" name="Shape 546"/>
        <p:cNvGrpSpPr/>
        <p:nvPr/>
      </p:nvGrpSpPr>
      <p:grpSpPr>
        <a:xfrm>
          <a:off x="0" y="0"/>
          <a:ext cx="0" cy="0"/>
          <a:chOff x="0" y="0"/>
          <a:chExt cx="0" cy="0"/>
        </a:xfrm>
      </p:grpSpPr>
      <p:pic>
        <p:nvPicPr>
          <p:cNvPr id="547" name="Shape 547"/>
          <p:cNvPicPr preferRelativeResize="0"/>
          <p:nvPr/>
        </p:nvPicPr>
        <p:blipFill>
          <a:blip r:embed="rId3">
            <a:alphaModFix/>
          </a:blip>
          <a:stretch>
            <a:fillRect/>
          </a:stretch>
        </p:blipFill>
        <p:spPr>
          <a:xfrm>
            <a:off x="0" y="0"/>
            <a:ext cx="9143999" cy="6157174"/>
          </a:xfrm>
          <a:prstGeom prst="rect">
            <a:avLst/>
          </a:prstGeom>
          <a:noFill/>
          <a:ln>
            <a:noFill/>
          </a:ln>
        </p:spPr>
      </p:pic>
      <p:sp>
        <p:nvSpPr>
          <p:cNvPr id="548" name="Shape 548"/>
          <p:cNvSpPr txBox="1"/>
          <p:nvPr/>
        </p:nvSpPr>
        <p:spPr>
          <a:xfrm>
            <a:off x="-68319" y="5806973"/>
            <a:ext cx="6641400" cy="483475"/>
          </a:xfrm>
          <a:prstGeom prst="rect">
            <a:avLst/>
          </a:prstGeom>
          <a:noFill/>
          <a:ln>
            <a:noFill/>
          </a:ln>
        </p:spPr>
        <p:txBody>
          <a:bodyPr lIns="91425" tIns="91425" rIns="91425" bIns="91425" anchor="ctr" anchorCtr="0">
            <a:noAutofit/>
          </a:bodyPr>
          <a:lstStyle/>
          <a:p>
            <a:pPr lvl="0"/>
            <a:r>
              <a:rPr lang="en-US" sz="1000" dirty="0" smtClean="0">
                <a:solidFill>
                  <a:schemeClr val="bg1"/>
                </a:solidFill>
              </a:rPr>
              <a:t>rightsforgirls.org</a:t>
            </a:r>
            <a:endParaRPr lang="en-US" sz="1000" dirty="0">
              <a:solidFill>
                <a:schemeClr val="bg1"/>
              </a:solidFill>
            </a:endParaRPr>
          </a:p>
        </p:txBody>
      </p:sp>
    </p:spTree>
    <p:extLst>
      <p:ext uri="{BB962C8B-B14F-4D97-AF65-F5344CB8AC3E}">
        <p14:creationId xmlns:p14="http://schemas.microsoft.com/office/powerpoint/2010/main" val="385917410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4" name="Shape 554"/>
          <p:cNvPicPr preferRelativeResize="0"/>
          <p:nvPr/>
        </p:nvPicPr>
        <p:blipFill>
          <a:blip r:embed="rId3">
            <a:alphaModFix/>
          </a:blip>
          <a:stretch>
            <a:fillRect/>
          </a:stretch>
        </p:blipFill>
        <p:spPr>
          <a:xfrm>
            <a:off x="0" y="0"/>
            <a:ext cx="9143999" cy="6858000"/>
          </a:xfrm>
          <a:prstGeom prst="rect">
            <a:avLst/>
          </a:prstGeom>
          <a:noFill/>
          <a:ln>
            <a:noFill/>
          </a:ln>
        </p:spPr>
      </p:pic>
      <p:sp>
        <p:nvSpPr>
          <p:cNvPr id="555" name="Shape 555"/>
          <p:cNvSpPr txBox="1"/>
          <p:nvPr/>
        </p:nvSpPr>
        <p:spPr>
          <a:xfrm>
            <a:off x="1133500" y="3872100"/>
            <a:ext cx="6921300" cy="2985900"/>
          </a:xfrm>
          <a:prstGeom prst="rect">
            <a:avLst/>
          </a:prstGeom>
          <a:noFill/>
          <a:ln>
            <a:noFill/>
          </a:ln>
        </p:spPr>
        <p:txBody>
          <a:bodyPr lIns="91425" tIns="91425" rIns="91425" bIns="91425" anchor="ctr" anchorCtr="0">
            <a:noAutofit/>
          </a:bodyPr>
          <a:lstStyle/>
          <a:p>
            <a:pPr lvl="0" rtl="0">
              <a:spcBef>
                <a:spcPts val="0"/>
              </a:spcBef>
              <a:buNone/>
            </a:pPr>
            <a:r>
              <a:rPr lang="en-US" sz="3000" b="1">
                <a:solidFill>
                  <a:srgbClr val="FFFFFF"/>
                </a:solidFill>
                <a:latin typeface="Verdana"/>
                <a:ea typeface="Verdana"/>
                <a:cs typeface="Verdana"/>
                <a:sym typeface="Verdana"/>
              </a:rPr>
              <a:t>People with serious mental health problems are over three times more likely to wind up in a prison or jail than a hospital.</a:t>
            </a:r>
          </a:p>
        </p:txBody>
      </p:sp>
      <p:sp>
        <p:nvSpPr>
          <p:cNvPr id="556" name="Shape 556"/>
          <p:cNvSpPr txBox="1"/>
          <p:nvPr/>
        </p:nvSpPr>
        <p:spPr>
          <a:xfrm>
            <a:off x="1133500" y="6352730"/>
            <a:ext cx="6921300" cy="584100"/>
          </a:xfrm>
          <a:prstGeom prst="rect">
            <a:avLst/>
          </a:prstGeom>
          <a:noFill/>
          <a:ln>
            <a:noFill/>
          </a:ln>
        </p:spPr>
        <p:txBody>
          <a:bodyPr lIns="91425" tIns="91425" rIns="91425" bIns="91425" anchor="ctr" anchorCtr="0">
            <a:noAutofit/>
          </a:bodyPr>
          <a:lstStyle/>
          <a:p>
            <a:pPr lvl="0" rtl="0">
              <a:spcBef>
                <a:spcPts val="0"/>
              </a:spcBef>
              <a:buNone/>
            </a:pPr>
            <a:r>
              <a:rPr lang="en-US" sz="1000" dirty="0">
                <a:solidFill>
                  <a:schemeClr val="lt1"/>
                </a:solidFill>
              </a:rPr>
              <a:t>Source: E. Fuller Torey, M.D, et al, More Mentally Ill Persons Are in Jails and Prisons Than Hospitals: A Survey of the States, 2010. </a:t>
            </a:r>
            <a:r>
              <a:rPr lang="en-US" sz="1000" dirty="0" smtClean="0">
                <a:solidFill>
                  <a:schemeClr val="lt1"/>
                </a:solidFill>
              </a:rPr>
              <a:t>Photo: Peter </a:t>
            </a:r>
            <a:r>
              <a:rPr lang="en-US" sz="1000" dirty="0">
                <a:solidFill>
                  <a:schemeClr val="lt1"/>
                </a:solidFill>
              </a:rPr>
              <a:t>Thomson/La Crosse Tribune</a:t>
            </a:r>
            <a:br>
              <a:rPr lang="en-US" sz="1000" dirty="0">
                <a:solidFill>
                  <a:schemeClr val="lt1"/>
                </a:solidFill>
              </a:rPr>
            </a:br>
            <a:endParaRPr lang="en-US" sz="1000" dirty="0">
              <a:solidFill>
                <a:schemeClr val="lt1"/>
              </a:solidFill>
            </a:endParaRPr>
          </a:p>
        </p:txBody>
      </p:sp>
    </p:spTree>
    <p:extLst>
      <p:ext uri="{BB962C8B-B14F-4D97-AF65-F5344CB8AC3E}">
        <p14:creationId xmlns:p14="http://schemas.microsoft.com/office/powerpoint/2010/main" val="14727384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Shape 562"/>
          <p:cNvSpPr txBox="1">
            <a:spLocks noGrp="1"/>
          </p:cNvSpPr>
          <p:nvPr>
            <p:ph type="title"/>
          </p:nvPr>
        </p:nvSpPr>
        <p:spPr>
          <a:xfrm>
            <a:off x="2293850" y="151361"/>
            <a:ext cx="3901998" cy="337370"/>
          </a:xfrm>
          <a:prstGeom prst="rect">
            <a:avLst/>
          </a:prstGeom>
        </p:spPr>
        <p:txBody>
          <a:bodyPr lIns="91425" tIns="91425" rIns="91425" bIns="91425" anchor="ctr" anchorCtr="0">
            <a:noAutofit/>
          </a:bodyPr>
          <a:lstStyle/>
          <a:p>
            <a:pPr lvl="0" algn="ctr" rtl="0">
              <a:spcBef>
                <a:spcPts val="0"/>
              </a:spcBef>
              <a:buNone/>
            </a:pPr>
            <a:r>
              <a:rPr lang="en-US" sz="4800" dirty="0" smtClean="0"/>
              <a:t/>
            </a:r>
            <a:br>
              <a:rPr lang="en-US" sz="4800" dirty="0" smtClean="0"/>
            </a:br>
            <a:r>
              <a:rPr lang="en-US" sz="4800" dirty="0"/>
              <a:t/>
            </a:r>
            <a:br>
              <a:rPr lang="en-US" sz="4800" dirty="0"/>
            </a:br>
            <a:r>
              <a:rPr lang="en-US" sz="4800" dirty="0" smtClean="0"/>
              <a:t/>
            </a:r>
            <a:br>
              <a:rPr lang="en-US" sz="4800" dirty="0" smtClean="0"/>
            </a:br>
            <a:r>
              <a:rPr lang="en-US" sz="4800" dirty="0"/>
              <a:t/>
            </a:r>
            <a:br>
              <a:rPr lang="en-US" sz="4800" dirty="0"/>
            </a:br>
            <a:endParaRPr lang="en-US" sz="4800" dirty="0"/>
          </a:p>
        </p:txBody>
      </p:sp>
      <p:sp>
        <p:nvSpPr>
          <p:cNvPr id="7" name="TextBox 6"/>
          <p:cNvSpPr txBox="1"/>
          <p:nvPr/>
        </p:nvSpPr>
        <p:spPr>
          <a:xfrm>
            <a:off x="2057400" y="2953941"/>
            <a:ext cx="5410200" cy="1477328"/>
          </a:xfrm>
          <a:prstGeom prst="rect">
            <a:avLst/>
          </a:prstGeom>
          <a:noFill/>
        </p:spPr>
        <p:txBody>
          <a:bodyPr wrap="square" rtlCol="0">
            <a:spAutoFit/>
          </a:bodyPr>
          <a:lstStyle/>
          <a:p>
            <a:pPr fontAlgn="base">
              <a:spcBef>
                <a:spcPct val="0"/>
              </a:spcBef>
              <a:spcAft>
                <a:spcPct val="0"/>
              </a:spcAft>
            </a:pPr>
            <a:r>
              <a:rPr lang="en-US" sz="2400" kern="1200" dirty="0">
                <a:solidFill>
                  <a:srgbClr val="E18613"/>
                </a:solidFill>
                <a:latin typeface="Tahoma"/>
                <a:ea typeface="+mn-ea"/>
                <a:cs typeface="+mn-cs"/>
              </a:rPr>
              <a:t>w</a:t>
            </a:r>
            <a:r>
              <a:rPr lang="en-US" sz="2400" kern="1200" dirty="0" smtClean="0">
                <a:solidFill>
                  <a:srgbClr val="E18613"/>
                </a:solidFill>
                <a:latin typeface="Tahoma"/>
                <a:ea typeface="+mn-ea"/>
                <a:cs typeface="+mn-cs"/>
              </a:rPr>
              <a:t>hen </a:t>
            </a:r>
            <a:r>
              <a:rPr lang="en-US" sz="2400" kern="1200" dirty="0">
                <a:solidFill>
                  <a:srgbClr val="E18613"/>
                </a:solidFill>
                <a:latin typeface="Tahoma"/>
                <a:ea typeface="+mn-ea"/>
                <a:cs typeface="+mn-cs"/>
              </a:rPr>
              <a:t>the rules, norms, or culture of an institution cause harm to people, including violations of human rights</a:t>
            </a:r>
            <a:r>
              <a:rPr lang="en-US" sz="2400" kern="1200" dirty="0" smtClean="0">
                <a:solidFill>
                  <a:srgbClr val="E18613"/>
                </a:solidFill>
                <a:latin typeface="Tahoma"/>
                <a:ea typeface="+mn-ea"/>
                <a:cs typeface="+mn-cs"/>
              </a:rPr>
              <a:t>.</a:t>
            </a:r>
            <a:endParaRPr lang="en-US" sz="2400" kern="1200" dirty="0">
              <a:solidFill>
                <a:srgbClr val="E18613"/>
              </a:solidFill>
              <a:latin typeface="Tahoma"/>
              <a:ea typeface="+mn-ea"/>
              <a:cs typeface="+mn-cs"/>
            </a:endParaRPr>
          </a:p>
          <a:p>
            <a:pPr fontAlgn="base">
              <a:spcBef>
                <a:spcPct val="0"/>
              </a:spcBef>
              <a:spcAft>
                <a:spcPct val="0"/>
              </a:spcAft>
            </a:pPr>
            <a:endParaRPr lang="en-US" sz="1800" kern="1200" dirty="0">
              <a:solidFill>
                <a:srgbClr val="E18613"/>
              </a:solidFill>
              <a:latin typeface="Arial" charset="0"/>
              <a:ea typeface="+mn-ea"/>
              <a:cs typeface="+mn-cs"/>
            </a:endParaRPr>
          </a:p>
        </p:txBody>
      </p:sp>
      <p:sp>
        <p:nvSpPr>
          <p:cNvPr id="3" name="Rectangle 2"/>
          <p:cNvSpPr/>
          <p:nvPr/>
        </p:nvSpPr>
        <p:spPr>
          <a:xfrm>
            <a:off x="1964724" y="2246055"/>
            <a:ext cx="5263979" cy="707886"/>
          </a:xfrm>
          <a:prstGeom prst="rect">
            <a:avLst/>
          </a:prstGeom>
        </p:spPr>
        <p:txBody>
          <a:bodyPr wrap="square">
            <a:spAutoFit/>
          </a:bodyPr>
          <a:lstStyle/>
          <a:p>
            <a:pPr lvl="0" algn="ctr" eaLnBrk="0" fontAlgn="base" hangingPunct="0">
              <a:spcBef>
                <a:spcPts val="1200"/>
              </a:spcBef>
              <a:spcAft>
                <a:spcPct val="0"/>
              </a:spcAft>
            </a:pPr>
            <a:r>
              <a:rPr lang="en-US" sz="4000" b="1" kern="1200" dirty="0" smtClean="0">
                <a:solidFill>
                  <a:srgbClr val="E18613"/>
                </a:solidFill>
                <a:latin typeface="Tahoma" pitchFamily="34" charset="0"/>
                <a:ea typeface="Tahoma" pitchFamily="34" charset="0"/>
                <a:cs typeface="Tahoma" pitchFamily="34" charset="0"/>
              </a:rPr>
              <a:t>Structural Violence</a:t>
            </a:r>
            <a:r>
              <a:rPr lang="en-US" sz="4000" b="1" kern="1200" dirty="0">
                <a:solidFill>
                  <a:srgbClr val="E18613"/>
                </a:solidFill>
                <a:latin typeface="Tahoma" pitchFamily="34" charset="0"/>
                <a:ea typeface="Tahoma" pitchFamily="34" charset="0"/>
                <a:cs typeface="Tahoma" pitchFamily="34" charset="0"/>
              </a:rPr>
              <a:t>:</a:t>
            </a:r>
          </a:p>
        </p:txBody>
      </p:sp>
    </p:spTree>
    <p:extLst>
      <p:ext uri="{BB962C8B-B14F-4D97-AF65-F5344CB8AC3E}">
        <p14:creationId xmlns:p14="http://schemas.microsoft.com/office/powerpoint/2010/main" val="1445750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1978057872"/>
              </p:ext>
            </p:extLst>
          </p:nvPr>
        </p:nvGraphicFramePr>
        <p:xfrm>
          <a:off x="0" y="-50745"/>
          <a:ext cx="9130748" cy="6149414"/>
        </p:xfrm>
        <a:graphic>
          <a:graphicData uri="http://schemas.openxmlformats.org/drawingml/2006/table">
            <a:tbl>
              <a:tblPr firstRow="1" bandRow="1">
                <a:tableStyleId>{073A0DAA-6AF3-43AB-8588-CEC1D06C72B9}</a:tableStyleId>
              </a:tblPr>
              <a:tblGrid>
                <a:gridCol w="3285084"/>
                <a:gridCol w="2891404"/>
                <a:gridCol w="2954260"/>
              </a:tblGrid>
              <a:tr h="955718">
                <a:tc>
                  <a:txBody>
                    <a:bodyPr/>
                    <a:lstStyle/>
                    <a:p>
                      <a:pPr lvl="0" algn="ctr" rtl="0">
                        <a:spcBef>
                          <a:spcPts val="0"/>
                        </a:spcBef>
                        <a:buNone/>
                      </a:pPr>
                      <a:r>
                        <a:rPr lang="en-US" sz="1800" b="1" dirty="0" smtClean="0">
                          <a:solidFill>
                            <a:schemeClr val="lt1"/>
                          </a:solidFill>
                          <a:latin typeface="Verdana"/>
                          <a:ea typeface="Verdana"/>
                          <a:cs typeface="Verdana"/>
                          <a:sym typeface="Verdana"/>
                        </a:rPr>
                        <a:t>Structural </a:t>
                      </a:r>
                      <a:endParaRPr lang="en-US" sz="1800" b="1" dirty="0">
                        <a:solidFill>
                          <a:schemeClr val="lt1"/>
                        </a:solidFill>
                        <a:latin typeface="Verdana"/>
                        <a:ea typeface="Verdana"/>
                        <a:cs typeface="Verdana"/>
                        <a:sym typeface="Verdana"/>
                      </a:endParaRPr>
                    </a:p>
                    <a:p>
                      <a:pPr lvl="0" algn="ctr" rtl="0">
                        <a:spcBef>
                          <a:spcPts val="0"/>
                        </a:spcBef>
                        <a:buNone/>
                      </a:pPr>
                      <a:r>
                        <a:rPr lang="en-US" sz="1800" b="1" dirty="0">
                          <a:solidFill>
                            <a:schemeClr val="lt1"/>
                          </a:solidFill>
                          <a:latin typeface="Verdana"/>
                          <a:ea typeface="Verdana"/>
                          <a:cs typeface="Verdana"/>
                          <a:sym typeface="Verdana"/>
                        </a:rPr>
                        <a:t>Violence</a:t>
                      </a:r>
                    </a:p>
                  </a:txBody>
                  <a:tcPr marL="91425" marR="91425" marT="91425" marB="91425" anchor="ctr">
                    <a:lnL w="12700" cap="flat" cmpd="sng" algn="ctr">
                      <a:solidFill>
                        <a:srgbClr val="4C4C44"/>
                      </a:solidFill>
                      <a:prstDash val="solid"/>
                      <a:round/>
                      <a:headEnd type="none" w="med" len="med"/>
                      <a:tailEnd type="none" w="med" len="med"/>
                    </a:lnL>
                    <a:lnR w="12700" cap="flat" cmpd="sng" algn="ctr">
                      <a:solidFill>
                        <a:srgbClr val="4C4C44"/>
                      </a:solidFill>
                      <a:prstDash val="solid"/>
                      <a:round/>
                      <a:headEnd type="none" w="med" len="med"/>
                      <a:tailEnd type="none" w="med" len="med"/>
                    </a:lnR>
                    <a:lnT w="12700" cap="flat" cmpd="sng" algn="ctr">
                      <a:solidFill>
                        <a:srgbClr val="4C4C44"/>
                      </a:solidFill>
                      <a:prstDash val="solid"/>
                      <a:round/>
                      <a:headEnd type="none" w="med" len="med"/>
                      <a:tailEnd type="none" w="med" len="med"/>
                    </a:lnT>
                    <a:lnB w="12700" cap="flat" cmpd="sng" algn="ctr">
                      <a:solidFill>
                        <a:srgbClr val="4C4C44"/>
                      </a:solidFill>
                      <a:prstDash val="solid"/>
                      <a:round/>
                      <a:headEnd type="none" w="med" len="med"/>
                      <a:tailEnd type="none" w="med" len="med"/>
                    </a:lnB>
                  </a:tcPr>
                </a:tc>
                <a:tc>
                  <a:txBody>
                    <a:bodyPr/>
                    <a:lstStyle/>
                    <a:p>
                      <a:pPr lvl="0" algn="ctr" rtl="0">
                        <a:spcBef>
                          <a:spcPts val="0"/>
                        </a:spcBef>
                        <a:buNone/>
                      </a:pPr>
                      <a:r>
                        <a:rPr lang="en-US" sz="1800" b="1" dirty="0">
                          <a:solidFill>
                            <a:schemeClr val="lt1"/>
                          </a:solidFill>
                          <a:latin typeface="Verdana"/>
                          <a:ea typeface="Verdana"/>
                          <a:cs typeface="Verdana"/>
                          <a:sym typeface="Verdana"/>
                        </a:rPr>
                        <a:t>Community Institutions</a:t>
                      </a:r>
                    </a:p>
                  </a:txBody>
                  <a:tcPr marL="91425" marR="91425" marT="91425" marB="91425" anchor="ctr">
                    <a:lnL w="12700" cap="flat" cmpd="sng" algn="ctr">
                      <a:solidFill>
                        <a:srgbClr val="4C4C44"/>
                      </a:solidFill>
                      <a:prstDash val="solid"/>
                      <a:round/>
                      <a:headEnd type="none" w="med" len="med"/>
                      <a:tailEnd type="none" w="med" len="med"/>
                    </a:lnL>
                    <a:lnR w="12700" cap="flat" cmpd="sng" algn="ctr">
                      <a:solidFill>
                        <a:srgbClr val="4C4C44"/>
                      </a:solidFill>
                      <a:prstDash val="solid"/>
                      <a:round/>
                      <a:headEnd type="none" w="med" len="med"/>
                      <a:tailEnd type="none" w="med" len="med"/>
                    </a:lnR>
                    <a:lnT w="12700" cap="flat" cmpd="sng" algn="ctr">
                      <a:solidFill>
                        <a:srgbClr val="4C4C44"/>
                      </a:solidFill>
                      <a:prstDash val="solid"/>
                      <a:round/>
                      <a:headEnd type="none" w="med" len="med"/>
                      <a:tailEnd type="none" w="med" len="med"/>
                    </a:lnT>
                    <a:lnB w="12700" cap="flat" cmpd="sng" algn="ctr">
                      <a:solidFill>
                        <a:srgbClr val="4C4C44"/>
                      </a:solidFill>
                      <a:prstDash val="solid"/>
                      <a:round/>
                      <a:headEnd type="none" w="med" len="med"/>
                      <a:tailEnd type="none" w="med" len="med"/>
                    </a:lnB>
                  </a:tcPr>
                </a:tc>
                <a:tc>
                  <a:txBody>
                    <a:bodyPr/>
                    <a:lstStyle/>
                    <a:p>
                      <a:pPr lvl="0" algn="ctr" rtl="0">
                        <a:spcBef>
                          <a:spcPts val="0"/>
                        </a:spcBef>
                        <a:buNone/>
                      </a:pPr>
                      <a:r>
                        <a:rPr lang="en-US" sz="1800" b="1" dirty="0">
                          <a:solidFill>
                            <a:schemeClr val="lt1"/>
                          </a:solidFill>
                          <a:latin typeface="Verdana"/>
                          <a:ea typeface="Verdana"/>
                          <a:cs typeface="Verdana"/>
                          <a:sym typeface="Verdana"/>
                        </a:rPr>
                        <a:t>Detention </a:t>
                      </a:r>
                    </a:p>
                    <a:p>
                      <a:pPr lvl="0" algn="ctr" rtl="0">
                        <a:spcBef>
                          <a:spcPts val="0"/>
                        </a:spcBef>
                        <a:buNone/>
                      </a:pPr>
                      <a:r>
                        <a:rPr lang="en-US" sz="1800" b="1" dirty="0">
                          <a:solidFill>
                            <a:schemeClr val="lt1"/>
                          </a:solidFill>
                          <a:latin typeface="Verdana"/>
                          <a:ea typeface="Verdana"/>
                          <a:cs typeface="Verdana"/>
                          <a:sym typeface="Verdana"/>
                        </a:rPr>
                        <a:t>Facilities</a:t>
                      </a:r>
                    </a:p>
                  </a:txBody>
                  <a:tcPr marL="91425" marR="91425" marT="91425" marB="91425" anchor="ctr">
                    <a:lnL w="12700" cap="flat" cmpd="sng" algn="ctr">
                      <a:solidFill>
                        <a:srgbClr val="4C4C44"/>
                      </a:solidFill>
                      <a:prstDash val="solid"/>
                      <a:round/>
                      <a:headEnd type="none" w="med" len="med"/>
                      <a:tailEnd type="none" w="med" len="med"/>
                    </a:lnL>
                    <a:lnR w="12700" cap="flat" cmpd="sng" algn="ctr">
                      <a:solidFill>
                        <a:srgbClr val="4C4C44"/>
                      </a:solidFill>
                      <a:prstDash val="solid"/>
                      <a:round/>
                      <a:headEnd type="none" w="med" len="med"/>
                      <a:tailEnd type="none" w="med" len="med"/>
                    </a:lnR>
                    <a:lnT w="12700" cap="flat" cmpd="sng" algn="ctr">
                      <a:solidFill>
                        <a:srgbClr val="4C4C44"/>
                      </a:solidFill>
                      <a:prstDash val="solid"/>
                      <a:round/>
                      <a:headEnd type="none" w="med" len="med"/>
                      <a:tailEnd type="none" w="med" len="med"/>
                    </a:lnT>
                    <a:lnB w="12700" cap="flat" cmpd="sng" algn="ctr">
                      <a:solidFill>
                        <a:srgbClr val="4C4C44"/>
                      </a:solidFill>
                      <a:prstDash val="solid"/>
                      <a:round/>
                      <a:headEnd type="none" w="med" len="med"/>
                      <a:tailEnd type="none" w="med" len="med"/>
                    </a:lnB>
                  </a:tcPr>
                </a:tc>
              </a:tr>
              <a:tr h="1061850">
                <a:tc>
                  <a:txBody>
                    <a:bodyPr/>
                    <a:lstStyle/>
                    <a:p>
                      <a:pPr lvl="0" rtl="0">
                        <a:spcBef>
                          <a:spcPts val="0"/>
                        </a:spcBef>
                        <a:buNone/>
                      </a:pPr>
                      <a:r>
                        <a:rPr lang="en-US" sz="2400" dirty="0">
                          <a:solidFill>
                            <a:schemeClr val="dk2"/>
                          </a:solidFill>
                          <a:latin typeface="Tahoma"/>
                          <a:ea typeface="Tahoma"/>
                          <a:cs typeface="Tahoma"/>
                          <a:sym typeface="Tahoma"/>
                        </a:rPr>
                        <a:t>Code of </a:t>
                      </a:r>
                      <a:r>
                        <a:rPr lang="en-US" sz="2400" dirty="0" smtClean="0">
                          <a:solidFill>
                            <a:schemeClr val="dk2"/>
                          </a:solidFill>
                          <a:latin typeface="Tahoma"/>
                          <a:ea typeface="Tahoma"/>
                          <a:cs typeface="Tahoma"/>
                          <a:sym typeface="Tahoma"/>
                        </a:rPr>
                        <a:t>silence</a:t>
                      </a:r>
                      <a:endParaRPr lang="en-US" sz="2400" dirty="0">
                        <a:solidFill>
                          <a:schemeClr val="dk2"/>
                        </a:solidFill>
                        <a:latin typeface="Tahoma"/>
                        <a:ea typeface="Tahoma"/>
                        <a:cs typeface="Tahoma"/>
                        <a:sym typeface="Tahoma"/>
                      </a:endParaRPr>
                    </a:p>
                  </a:txBody>
                  <a:tcPr marL="91425" marR="91425" marT="91425" marB="91425" anchor="ctr">
                    <a:lnL w="12700" cap="flat" cmpd="sng" algn="ctr">
                      <a:solidFill>
                        <a:srgbClr val="4C4C44"/>
                      </a:solidFill>
                      <a:prstDash val="solid"/>
                      <a:round/>
                      <a:headEnd type="none" w="med" len="med"/>
                      <a:tailEnd type="none" w="med" len="med"/>
                    </a:lnL>
                    <a:lnR w="12700" cap="flat" cmpd="sng" algn="ctr">
                      <a:solidFill>
                        <a:srgbClr val="4C4C44"/>
                      </a:solidFill>
                      <a:prstDash val="solid"/>
                      <a:round/>
                      <a:headEnd type="none" w="med" len="med"/>
                      <a:tailEnd type="none" w="med" len="med"/>
                    </a:lnR>
                    <a:lnT w="12700" cap="flat" cmpd="sng" algn="ctr">
                      <a:solidFill>
                        <a:srgbClr val="4C4C44"/>
                      </a:solidFill>
                      <a:prstDash val="solid"/>
                      <a:round/>
                      <a:headEnd type="none" w="med" len="med"/>
                      <a:tailEnd type="none" w="med" len="med"/>
                    </a:lnT>
                    <a:lnB w="12700" cap="flat" cmpd="sng" algn="ctr">
                      <a:solidFill>
                        <a:srgbClr val="4C4C44"/>
                      </a:solidFill>
                      <a:prstDash val="solid"/>
                      <a:round/>
                      <a:headEnd type="none" w="med" len="med"/>
                      <a:tailEnd type="none" w="med" len="med"/>
                    </a:lnB>
                    <a:noFill/>
                  </a:tcPr>
                </a:tc>
                <a:tc>
                  <a:txBody>
                    <a:bodyPr/>
                    <a:lstStyle/>
                    <a:p>
                      <a:pPr marL="234950" indent="0">
                        <a:spcBef>
                          <a:spcPts val="600"/>
                        </a:spcBef>
                        <a:spcAft>
                          <a:spcPts val="0"/>
                        </a:spcAft>
                      </a:pPr>
                      <a:r>
                        <a:rPr lang="en-US" sz="2500" dirty="0" smtClean="0">
                          <a:solidFill>
                            <a:srgbClr val="4C4C44"/>
                          </a:solidFill>
                          <a:latin typeface="Tahoma"/>
                          <a:cs typeface="Tahoma"/>
                        </a:rPr>
                        <a:t/>
                      </a:r>
                      <a:br>
                        <a:rPr lang="en-US" sz="2500" dirty="0" smtClean="0">
                          <a:solidFill>
                            <a:srgbClr val="4C4C44"/>
                          </a:solidFill>
                          <a:latin typeface="Tahoma"/>
                          <a:cs typeface="Tahoma"/>
                        </a:rPr>
                      </a:br>
                      <a:endParaRPr lang="en-US" sz="2500" b="1" kern="1200" dirty="0">
                        <a:solidFill>
                          <a:srgbClr val="4C4C44"/>
                        </a:solidFill>
                        <a:latin typeface="Tahoma"/>
                        <a:ea typeface="+mn-ea"/>
                        <a:cs typeface="Tahoma"/>
                      </a:endParaRPr>
                    </a:p>
                  </a:txBody>
                  <a:tcPr>
                    <a:lnL w="12700" cap="flat" cmpd="sng" algn="ctr">
                      <a:solidFill>
                        <a:srgbClr val="4C4C44"/>
                      </a:solidFill>
                      <a:prstDash val="solid"/>
                      <a:round/>
                      <a:headEnd type="none" w="med" len="med"/>
                      <a:tailEnd type="none" w="med" len="med"/>
                    </a:lnL>
                    <a:lnR w="12700" cap="flat" cmpd="sng" algn="ctr">
                      <a:solidFill>
                        <a:srgbClr val="4C4C44"/>
                      </a:solidFill>
                      <a:prstDash val="solid"/>
                      <a:round/>
                      <a:headEnd type="none" w="med" len="med"/>
                      <a:tailEnd type="none" w="med" len="med"/>
                    </a:lnR>
                    <a:lnT w="12700" cap="flat" cmpd="sng" algn="ctr">
                      <a:solidFill>
                        <a:srgbClr val="4C4C44"/>
                      </a:solidFill>
                      <a:prstDash val="solid"/>
                      <a:round/>
                      <a:headEnd type="none" w="med" len="med"/>
                      <a:tailEnd type="none" w="med" len="med"/>
                    </a:lnT>
                    <a:lnB w="12700" cap="flat" cmpd="sng" algn="ctr">
                      <a:solidFill>
                        <a:srgbClr val="4C4C44"/>
                      </a:solidFill>
                      <a:prstDash val="solid"/>
                      <a:round/>
                      <a:headEnd type="none" w="med" len="med"/>
                      <a:tailEnd type="none" w="med" len="med"/>
                    </a:lnB>
                    <a:noFill/>
                  </a:tcPr>
                </a:tc>
                <a:tc>
                  <a:txBody>
                    <a:bodyPr/>
                    <a:lstStyle/>
                    <a:p>
                      <a:pPr marL="234950" indent="0">
                        <a:spcBef>
                          <a:spcPts val="600"/>
                        </a:spcBef>
                        <a:spcAft>
                          <a:spcPts val="0"/>
                        </a:spcAft>
                      </a:pPr>
                      <a:endParaRPr lang="en-US" sz="2500" b="1" kern="1200" dirty="0">
                        <a:solidFill>
                          <a:srgbClr val="4C4C44"/>
                        </a:solidFill>
                        <a:latin typeface="Tahoma"/>
                        <a:ea typeface="+mn-ea"/>
                        <a:cs typeface="Tahoma"/>
                      </a:endParaRPr>
                    </a:p>
                  </a:txBody>
                  <a:tcPr>
                    <a:lnL w="12700" cap="flat" cmpd="sng" algn="ctr">
                      <a:solidFill>
                        <a:srgbClr val="4C4C44"/>
                      </a:solidFill>
                      <a:prstDash val="solid"/>
                      <a:round/>
                      <a:headEnd type="none" w="med" len="med"/>
                      <a:tailEnd type="none" w="med" len="med"/>
                    </a:lnL>
                    <a:lnR w="12700" cap="flat" cmpd="sng" algn="ctr">
                      <a:solidFill>
                        <a:srgbClr val="4C4C44"/>
                      </a:solidFill>
                      <a:prstDash val="solid"/>
                      <a:round/>
                      <a:headEnd type="none" w="med" len="med"/>
                      <a:tailEnd type="none" w="med" len="med"/>
                    </a:lnR>
                    <a:lnT w="12700" cap="flat" cmpd="sng" algn="ctr">
                      <a:solidFill>
                        <a:srgbClr val="4C4C44"/>
                      </a:solidFill>
                      <a:prstDash val="solid"/>
                      <a:round/>
                      <a:headEnd type="none" w="med" len="med"/>
                      <a:tailEnd type="none" w="med" len="med"/>
                    </a:lnT>
                    <a:lnB w="12700" cap="flat" cmpd="sng" algn="ctr">
                      <a:solidFill>
                        <a:srgbClr val="4C4C44"/>
                      </a:solidFill>
                      <a:prstDash val="solid"/>
                      <a:round/>
                      <a:headEnd type="none" w="med" len="med"/>
                      <a:tailEnd type="none" w="med" len="med"/>
                    </a:lnB>
                    <a:noFill/>
                  </a:tcPr>
                </a:tc>
              </a:tr>
              <a:tr h="1069675">
                <a:tc>
                  <a:txBody>
                    <a:bodyPr/>
                    <a:lstStyle/>
                    <a:p>
                      <a:pPr lvl="0" rtl="0">
                        <a:spcBef>
                          <a:spcPts val="0"/>
                        </a:spcBef>
                        <a:buNone/>
                      </a:pPr>
                      <a:r>
                        <a:rPr lang="en-US" sz="2400" dirty="0">
                          <a:solidFill>
                            <a:schemeClr val="dk2"/>
                          </a:solidFill>
                          <a:latin typeface="Tahoma"/>
                          <a:ea typeface="Tahoma"/>
                          <a:cs typeface="Tahoma"/>
                          <a:sym typeface="Tahoma"/>
                        </a:rPr>
                        <a:t>Normalized violence</a:t>
                      </a:r>
                    </a:p>
                  </a:txBody>
                  <a:tcPr marL="91425" marR="91425" marT="91425" marB="91425" anchor="ctr">
                    <a:lnL w="12700" cap="flat" cmpd="sng" algn="ctr">
                      <a:solidFill>
                        <a:srgbClr val="4C4C44"/>
                      </a:solidFill>
                      <a:prstDash val="solid"/>
                      <a:round/>
                      <a:headEnd type="none" w="med" len="med"/>
                      <a:tailEnd type="none" w="med" len="med"/>
                    </a:lnL>
                    <a:lnR w="12700" cap="flat" cmpd="sng" algn="ctr">
                      <a:solidFill>
                        <a:srgbClr val="4C4C44"/>
                      </a:solidFill>
                      <a:prstDash val="solid"/>
                      <a:round/>
                      <a:headEnd type="none" w="med" len="med"/>
                      <a:tailEnd type="none" w="med" len="med"/>
                    </a:lnR>
                    <a:lnT w="12700" cap="flat" cmpd="sng" algn="ctr">
                      <a:solidFill>
                        <a:srgbClr val="4C4C44"/>
                      </a:solidFill>
                      <a:prstDash val="solid"/>
                      <a:round/>
                      <a:headEnd type="none" w="med" len="med"/>
                      <a:tailEnd type="none" w="med" len="med"/>
                    </a:lnT>
                    <a:lnB w="12700" cap="flat" cmpd="sng" algn="ctr">
                      <a:solidFill>
                        <a:srgbClr val="4C4C44"/>
                      </a:solidFill>
                      <a:prstDash val="solid"/>
                      <a:round/>
                      <a:headEnd type="none" w="med" len="med"/>
                      <a:tailEnd type="none" w="med" len="med"/>
                    </a:lnB>
                    <a:noFill/>
                  </a:tcPr>
                </a:tc>
                <a:tc>
                  <a:txBody>
                    <a:bodyPr/>
                    <a:lstStyle/>
                    <a:p>
                      <a:pPr marL="234950" indent="0"/>
                      <a:endParaRPr lang="en-US" sz="2500" dirty="0">
                        <a:solidFill>
                          <a:srgbClr val="4C4C44"/>
                        </a:solidFill>
                        <a:latin typeface="Tahoma"/>
                        <a:cs typeface="Tahoma"/>
                      </a:endParaRPr>
                    </a:p>
                  </a:txBody>
                  <a:tcPr anchor="ctr">
                    <a:lnL w="12700" cap="flat" cmpd="sng" algn="ctr">
                      <a:solidFill>
                        <a:srgbClr val="4C4C44"/>
                      </a:solidFill>
                      <a:prstDash val="solid"/>
                      <a:round/>
                      <a:headEnd type="none" w="med" len="med"/>
                      <a:tailEnd type="none" w="med" len="med"/>
                    </a:lnL>
                    <a:lnR w="12700" cap="flat" cmpd="sng" algn="ctr">
                      <a:solidFill>
                        <a:srgbClr val="4C4C44"/>
                      </a:solidFill>
                      <a:prstDash val="solid"/>
                      <a:round/>
                      <a:headEnd type="none" w="med" len="med"/>
                      <a:tailEnd type="none" w="med" len="med"/>
                    </a:lnR>
                    <a:lnT w="12700" cap="flat" cmpd="sng" algn="ctr">
                      <a:solidFill>
                        <a:srgbClr val="4C4C44"/>
                      </a:solidFill>
                      <a:prstDash val="solid"/>
                      <a:round/>
                      <a:headEnd type="none" w="med" len="med"/>
                      <a:tailEnd type="none" w="med" len="med"/>
                    </a:lnT>
                    <a:lnB w="12700" cap="flat" cmpd="sng" algn="ctr">
                      <a:solidFill>
                        <a:srgbClr val="4C4C44"/>
                      </a:solidFill>
                      <a:prstDash val="solid"/>
                      <a:round/>
                      <a:headEnd type="none" w="med" len="med"/>
                      <a:tailEnd type="none" w="med" len="med"/>
                    </a:lnB>
                    <a:noFill/>
                  </a:tcPr>
                </a:tc>
                <a:tc>
                  <a:txBody>
                    <a:bodyPr/>
                    <a:lstStyle/>
                    <a:p>
                      <a:pPr marL="234950" indent="0"/>
                      <a:endParaRPr lang="en-US" sz="2500" dirty="0">
                        <a:solidFill>
                          <a:srgbClr val="4C4C44"/>
                        </a:solidFill>
                        <a:latin typeface="Tahoma"/>
                        <a:cs typeface="Tahoma"/>
                      </a:endParaRPr>
                    </a:p>
                  </a:txBody>
                  <a:tcPr anchor="ctr">
                    <a:lnL w="12700" cap="flat" cmpd="sng" algn="ctr">
                      <a:solidFill>
                        <a:srgbClr val="4C4C44"/>
                      </a:solidFill>
                      <a:prstDash val="solid"/>
                      <a:round/>
                      <a:headEnd type="none" w="med" len="med"/>
                      <a:tailEnd type="none" w="med" len="med"/>
                    </a:lnL>
                    <a:lnR w="12700" cap="flat" cmpd="sng" algn="ctr">
                      <a:solidFill>
                        <a:srgbClr val="4C4C44"/>
                      </a:solidFill>
                      <a:prstDash val="solid"/>
                      <a:round/>
                      <a:headEnd type="none" w="med" len="med"/>
                      <a:tailEnd type="none" w="med" len="med"/>
                    </a:lnR>
                    <a:lnT w="12700" cap="flat" cmpd="sng" algn="ctr">
                      <a:solidFill>
                        <a:srgbClr val="4C4C44"/>
                      </a:solidFill>
                      <a:prstDash val="solid"/>
                      <a:round/>
                      <a:headEnd type="none" w="med" len="med"/>
                      <a:tailEnd type="none" w="med" len="med"/>
                    </a:lnT>
                    <a:lnB w="12700" cap="flat" cmpd="sng" algn="ctr">
                      <a:solidFill>
                        <a:srgbClr val="4C4C44"/>
                      </a:solidFill>
                      <a:prstDash val="solid"/>
                      <a:round/>
                      <a:headEnd type="none" w="med" len="med"/>
                      <a:tailEnd type="none" w="med" len="med"/>
                    </a:lnB>
                    <a:noFill/>
                  </a:tcPr>
                </a:tc>
              </a:tr>
              <a:tr h="1061049">
                <a:tc>
                  <a:txBody>
                    <a:bodyPr/>
                    <a:lstStyle/>
                    <a:p>
                      <a:pPr lvl="0" rtl="0">
                        <a:spcBef>
                          <a:spcPts val="0"/>
                        </a:spcBef>
                        <a:buNone/>
                      </a:pPr>
                      <a:r>
                        <a:rPr lang="en-US" sz="2400" dirty="0" smtClean="0">
                          <a:solidFill>
                            <a:schemeClr val="dk2"/>
                          </a:solidFill>
                          <a:latin typeface="Tahoma"/>
                          <a:ea typeface="Tahoma"/>
                          <a:cs typeface="Tahoma"/>
                          <a:sym typeface="Tahoma"/>
                        </a:rPr>
                        <a:t>Prejudice</a:t>
                      </a:r>
                      <a:endParaRPr lang="en-US" sz="2400" dirty="0">
                        <a:solidFill>
                          <a:schemeClr val="dk2"/>
                        </a:solidFill>
                        <a:latin typeface="Tahoma"/>
                        <a:ea typeface="Tahoma"/>
                        <a:cs typeface="Tahoma"/>
                        <a:sym typeface="Tahoma"/>
                      </a:endParaRPr>
                    </a:p>
                  </a:txBody>
                  <a:tcPr marL="91425" marR="91425" marT="91425" marB="91425" anchor="ctr">
                    <a:lnL w="12700" cap="flat" cmpd="sng" algn="ctr">
                      <a:solidFill>
                        <a:srgbClr val="4C4C44"/>
                      </a:solidFill>
                      <a:prstDash val="solid"/>
                      <a:round/>
                      <a:headEnd type="none" w="med" len="med"/>
                      <a:tailEnd type="none" w="med" len="med"/>
                    </a:lnL>
                    <a:lnR w="12700" cap="flat" cmpd="sng" algn="ctr">
                      <a:solidFill>
                        <a:srgbClr val="4C4C44"/>
                      </a:solidFill>
                      <a:prstDash val="solid"/>
                      <a:round/>
                      <a:headEnd type="none" w="med" len="med"/>
                      <a:tailEnd type="none" w="med" len="med"/>
                    </a:lnR>
                    <a:lnT w="12700" cap="flat" cmpd="sng" algn="ctr">
                      <a:solidFill>
                        <a:srgbClr val="4C4C44"/>
                      </a:solidFill>
                      <a:prstDash val="solid"/>
                      <a:round/>
                      <a:headEnd type="none" w="med" len="med"/>
                      <a:tailEnd type="none" w="med" len="med"/>
                    </a:lnT>
                    <a:lnB w="12700" cap="flat" cmpd="sng" algn="ctr">
                      <a:solidFill>
                        <a:srgbClr val="4C4C44"/>
                      </a:solidFill>
                      <a:prstDash val="solid"/>
                      <a:round/>
                      <a:headEnd type="none" w="med" len="med"/>
                      <a:tailEnd type="none" w="med" len="med"/>
                    </a:lnB>
                    <a:noFill/>
                  </a:tcPr>
                </a:tc>
                <a:tc>
                  <a:txBody>
                    <a:bodyPr/>
                    <a:lstStyle/>
                    <a:p>
                      <a:pPr marL="109538" marR="0" indent="0" algn="l" defTabSz="914400" rtl="0" eaLnBrk="1" fontAlgn="auto" latinLnBrk="0" hangingPunct="1">
                        <a:lnSpc>
                          <a:spcPct val="100000"/>
                        </a:lnSpc>
                        <a:spcBef>
                          <a:spcPts val="0"/>
                        </a:spcBef>
                        <a:spcAft>
                          <a:spcPts val="0"/>
                        </a:spcAft>
                        <a:buClrTx/>
                        <a:buSzTx/>
                        <a:buFontTx/>
                        <a:buNone/>
                        <a:tabLst/>
                        <a:defRPr/>
                      </a:pPr>
                      <a:endParaRPr lang="en-US" sz="2500" dirty="0" smtClean="0">
                        <a:solidFill>
                          <a:srgbClr val="4C4C44"/>
                        </a:solidFill>
                        <a:latin typeface="Tahoma"/>
                        <a:cs typeface="Tahoma"/>
                      </a:endParaRPr>
                    </a:p>
                    <a:p>
                      <a:endParaRPr lang="en-US" sz="2500" dirty="0">
                        <a:solidFill>
                          <a:srgbClr val="4C4C44"/>
                        </a:solidFill>
                        <a:latin typeface="Tahoma"/>
                        <a:cs typeface="Tahoma"/>
                      </a:endParaRPr>
                    </a:p>
                  </a:txBody>
                  <a:tcPr anchor="ctr">
                    <a:lnL w="12700" cap="flat" cmpd="sng" algn="ctr">
                      <a:solidFill>
                        <a:srgbClr val="4C4C44"/>
                      </a:solidFill>
                      <a:prstDash val="solid"/>
                      <a:round/>
                      <a:headEnd type="none" w="med" len="med"/>
                      <a:tailEnd type="none" w="med" len="med"/>
                    </a:lnL>
                    <a:lnR w="12700" cap="flat" cmpd="sng" algn="ctr">
                      <a:solidFill>
                        <a:srgbClr val="4C4C44"/>
                      </a:solidFill>
                      <a:prstDash val="solid"/>
                      <a:round/>
                      <a:headEnd type="none" w="med" len="med"/>
                      <a:tailEnd type="none" w="med" len="med"/>
                    </a:lnR>
                    <a:lnT w="12700" cap="flat" cmpd="sng" algn="ctr">
                      <a:solidFill>
                        <a:srgbClr val="4C4C44"/>
                      </a:solidFill>
                      <a:prstDash val="solid"/>
                      <a:round/>
                      <a:headEnd type="none" w="med" len="med"/>
                      <a:tailEnd type="none" w="med" len="med"/>
                    </a:lnT>
                    <a:lnB w="12700" cap="flat" cmpd="sng" algn="ctr">
                      <a:solidFill>
                        <a:srgbClr val="4C4C44"/>
                      </a:solidFill>
                      <a:prstDash val="solid"/>
                      <a:round/>
                      <a:headEnd type="none" w="med" len="med"/>
                      <a:tailEnd type="none" w="med" len="med"/>
                    </a:lnB>
                    <a:noFill/>
                  </a:tcPr>
                </a:tc>
                <a:tc>
                  <a:txBody>
                    <a:bodyPr/>
                    <a:lstStyle/>
                    <a:p>
                      <a:endParaRPr lang="en-US" sz="2500" dirty="0">
                        <a:solidFill>
                          <a:srgbClr val="4C4C44"/>
                        </a:solidFill>
                        <a:latin typeface="Tahoma"/>
                        <a:cs typeface="Tahoma"/>
                      </a:endParaRPr>
                    </a:p>
                  </a:txBody>
                  <a:tcPr anchor="ctr">
                    <a:lnL w="12700" cap="flat" cmpd="sng" algn="ctr">
                      <a:solidFill>
                        <a:srgbClr val="4C4C44"/>
                      </a:solidFill>
                      <a:prstDash val="solid"/>
                      <a:round/>
                      <a:headEnd type="none" w="med" len="med"/>
                      <a:tailEnd type="none" w="med" len="med"/>
                    </a:lnL>
                    <a:lnR w="12700" cap="flat" cmpd="sng" algn="ctr">
                      <a:solidFill>
                        <a:srgbClr val="4C4C44"/>
                      </a:solidFill>
                      <a:prstDash val="solid"/>
                      <a:round/>
                      <a:headEnd type="none" w="med" len="med"/>
                      <a:tailEnd type="none" w="med" len="med"/>
                    </a:lnR>
                    <a:lnT w="12700" cap="flat" cmpd="sng" algn="ctr">
                      <a:solidFill>
                        <a:srgbClr val="4C4C44"/>
                      </a:solidFill>
                      <a:prstDash val="solid"/>
                      <a:round/>
                      <a:headEnd type="none" w="med" len="med"/>
                      <a:tailEnd type="none" w="med" len="med"/>
                    </a:lnT>
                    <a:lnB w="12700" cap="flat" cmpd="sng" algn="ctr">
                      <a:solidFill>
                        <a:srgbClr val="4C4C44"/>
                      </a:solidFill>
                      <a:prstDash val="solid"/>
                      <a:round/>
                      <a:headEnd type="none" w="med" len="med"/>
                      <a:tailEnd type="none" w="med" len="med"/>
                    </a:lnB>
                    <a:noFill/>
                  </a:tcPr>
                </a:tc>
              </a:tr>
              <a:tr h="1028165">
                <a:tc>
                  <a:txBody>
                    <a:bodyPr/>
                    <a:lstStyle/>
                    <a:p>
                      <a:pPr lvl="0" rtl="0">
                        <a:spcBef>
                          <a:spcPts val="0"/>
                        </a:spcBef>
                        <a:buNone/>
                      </a:pPr>
                      <a:r>
                        <a:rPr lang="en-US" sz="2400">
                          <a:solidFill>
                            <a:schemeClr val="dk2"/>
                          </a:solidFill>
                          <a:latin typeface="Tahoma"/>
                          <a:ea typeface="Tahoma"/>
                          <a:cs typeface="Tahoma"/>
                          <a:sym typeface="Tahoma"/>
                        </a:rPr>
                        <a:t>Retaliation</a:t>
                      </a:r>
                    </a:p>
                  </a:txBody>
                  <a:tcPr marL="91425" marR="91425" marT="91425" marB="91425" anchor="ctr">
                    <a:lnL w="12700" cap="flat" cmpd="sng" algn="ctr">
                      <a:solidFill>
                        <a:srgbClr val="4C4C44"/>
                      </a:solidFill>
                      <a:prstDash val="solid"/>
                      <a:round/>
                      <a:headEnd type="none" w="med" len="med"/>
                      <a:tailEnd type="none" w="med" len="med"/>
                    </a:lnL>
                    <a:lnR w="12700" cap="flat" cmpd="sng" algn="ctr">
                      <a:solidFill>
                        <a:srgbClr val="4C4C44"/>
                      </a:solidFill>
                      <a:prstDash val="solid"/>
                      <a:round/>
                      <a:headEnd type="none" w="med" len="med"/>
                      <a:tailEnd type="none" w="med" len="med"/>
                    </a:lnR>
                    <a:lnT w="12700" cap="flat" cmpd="sng" algn="ctr">
                      <a:solidFill>
                        <a:srgbClr val="4C4C44"/>
                      </a:solidFill>
                      <a:prstDash val="solid"/>
                      <a:round/>
                      <a:headEnd type="none" w="med" len="med"/>
                      <a:tailEnd type="none" w="med" len="med"/>
                    </a:lnT>
                    <a:lnB w="12700" cap="flat" cmpd="sng" algn="ctr">
                      <a:solidFill>
                        <a:srgbClr val="4C4C44"/>
                      </a:solidFill>
                      <a:prstDash val="solid"/>
                      <a:round/>
                      <a:headEnd type="none" w="med" len="med"/>
                      <a:tailEnd type="none" w="med" len="med"/>
                    </a:lnB>
                    <a:noFill/>
                  </a:tcPr>
                </a:tc>
                <a:tc>
                  <a:txBody>
                    <a:bodyPr/>
                    <a:lstStyle/>
                    <a:p>
                      <a:pPr marL="0" indent="0">
                        <a:buFont typeface="Arial" panose="020B0604020202020204" pitchFamily="34" charset="0"/>
                        <a:buNone/>
                      </a:pPr>
                      <a:endParaRPr lang="en-US" sz="2500" dirty="0">
                        <a:solidFill>
                          <a:srgbClr val="4C4C44"/>
                        </a:solidFill>
                        <a:latin typeface="Tahoma"/>
                        <a:cs typeface="Tahoma"/>
                      </a:endParaRPr>
                    </a:p>
                  </a:txBody>
                  <a:tcPr anchor="ctr">
                    <a:lnL w="12700" cap="flat" cmpd="sng" algn="ctr">
                      <a:solidFill>
                        <a:srgbClr val="4C4C44"/>
                      </a:solidFill>
                      <a:prstDash val="solid"/>
                      <a:round/>
                      <a:headEnd type="none" w="med" len="med"/>
                      <a:tailEnd type="none" w="med" len="med"/>
                    </a:lnL>
                    <a:lnR w="12700" cap="flat" cmpd="sng" algn="ctr">
                      <a:solidFill>
                        <a:srgbClr val="4C4C44"/>
                      </a:solidFill>
                      <a:prstDash val="solid"/>
                      <a:round/>
                      <a:headEnd type="none" w="med" len="med"/>
                      <a:tailEnd type="none" w="med" len="med"/>
                    </a:lnR>
                    <a:lnT w="12700" cap="flat" cmpd="sng" algn="ctr">
                      <a:solidFill>
                        <a:srgbClr val="4C4C44"/>
                      </a:solidFill>
                      <a:prstDash val="solid"/>
                      <a:round/>
                      <a:headEnd type="none" w="med" len="med"/>
                      <a:tailEnd type="none" w="med" len="med"/>
                    </a:lnT>
                    <a:lnB w="12700" cap="flat" cmpd="sng" algn="ctr">
                      <a:solidFill>
                        <a:srgbClr val="4C4C44"/>
                      </a:solidFill>
                      <a:prstDash val="solid"/>
                      <a:round/>
                      <a:headEnd type="none" w="med" len="med"/>
                      <a:tailEnd type="none" w="med" len="med"/>
                    </a:lnB>
                    <a:noFill/>
                  </a:tcPr>
                </a:tc>
                <a:tc>
                  <a:txBody>
                    <a:bodyPr/>
                    <a:lstStyle/>
                    <a:p>
                      <a:pPr marL="0" indent="0">
                        <a:buFont typeface="Arial" panose="020B0604020202020204" pitchFamily="34" charset="0"/>
                        <a:buNone/>
                      </a:pPr>
                      <a:endParaRPr lang="en-US" sz="2500" dirty="0">
                        <a:solidFill>
                          <a:srgbClr val="4C4C44"/>
                        </a:solidFill>
                        <a:latin typeface="Tahoma"/>
                        <a:cs typeface="Tahoma"/>
                      </a:endParaRPr>
                    </a:p>
                  </a:txBody>
                  <a:tcPr anchor="ctr">
                    <a:lnL w="12700" cap="flat" cmpd="sng" algn="ctr">
                      <a:solidFill>
                        <a:srgbClr val="4C4C44"/>
                      </a:solidFill>
                      <a:prstDash val="solid"/>
                      <a:round/>
                      <a:headEnd type="none" w="med" len="med"/>
                      <a:tailEnd type="none" w="med" len="med"/>
                    </a:lnL>
                    <a:lnR w="12700" cap="flat" cmpd="sng" algn="ctr">
                      <a:solidFill>
                        <a:srgbClr val="4C4C44"/>
                      </a:solidFill>
                      <a:prstDash val="solid"/>
                      <a:round/>
                      <a:headEnd type="none" w="med" len="med"/>
                      <a:tailEnd type="none" w="med" len="med"/>
                    </a:lnR>
                    <a:lnT w="12700" cap="flat" cmpd="sng" algn="ctr">
                      <a:solidFill>
                        <a:srgbClr val="4C4C44"/>
                      </a:solidFill>
                      <a:prstDash val="solid"/>
                      <a:round/>
                      <a:headEnd type="none" w="med" len="med"/>
                      <a:tailEnd type="none" w="med" len="med"/>
                    </a:lnT>
                    <a:lnB w="12700" cap="flat" cmpd="sng" algn="ctr">
                      <a:solidFill>
                        <a:srgbClr val="4C4C44"/>
                      </a:solidFill>
                      <a:prstDash val="solid"/>
                      <a:round/>
                      <a:headEnd type="none" w="med" len="med"/>
                      <a:tailEnd type="none" w="med" len="med"/>
                    </a:lnB>
                    <a:noFill/>
                  </a:tcPr>
                </a:tc>
              </a:tr>
              <a:tr h="972957">
                <a:tc>
                  <a:txBody>
                    <a:bodyPr/>
                    <a:lstStyle/>
                    <a:p>
                      <a:pPr lvl="0" rtl="0">
                        <a:spcBef>
                          <a:spcPts val="0"/>
                        </a:spcBef>
                        <a:buNone/>
                      </a:pPr>
                      <a:r>
                        <a:rPr lang="en-US" sz="2400" dirty="0">
                          <a:solidFill>
                            <a:schemeClr val="dk2"/>
                          </a:solidFill>
                          <a:latin typeface="Tahoma"/>
                          <a:ea typeface="Tahoma"/>
                          <a:cs typeface="Tahoma"/>
                          <a:sym typeface="Tahoma"/>
                        </a:rPr>
                        <a:t>Isolation</a:t>
                      </a:r>
                    </a:p>
                  </a:txBody>
                  <a:tcPr marL="91425" marR="91425" marT="91425" marB="91425" anchor="ctr">
                    <a:lnL w="12700" cap="flat" cmpd="sng" algn="ctr">
                      <a:solidFill>
                        <a:srgbClr val="4C4C44"/>
                      </a:solidFill>
                      <a:prstDash val="solid"/>
                      <a:round/>
                      <a:headEnd type="none" w="med" len="med"/>
                      <a:tailEnd type="none" w="med" len="med"/>
                    </a:lnL>
                    <a:lnR w="12700" cap="flat" cmpd="sng" algn="ctr">
                      <a:solidFill>
                        <a:srgbClr val="4C4C44"/>
                      </a:solidFill>
                      <a:prstDash val="solid"/>
                      <a:round/>
                      <a:headEnd type="none" w="med" len="med"/>
                      <a:tailEnd type="none" w="med" len="med"/>
                    </a:lnR>
                    <a:lnT w="12700" cap="flat" cmpd="sng" algn="ctr">
                      <a:solidFill>
                        <a:srgbClr val="4C4C44"/>
                      </a:solidFill>
                      <a:prstDash val="solid"/>
                      <a:round/>
                      <a:headEnd type="none" w="med" len="med"/>
                      <a:tailEnd type="none" w="med" len="med"/>
                    </a:lnT>
                    <a:lnB w="12700" cap="flat" cmpd="sng" algn="ctr">
                      <a:solidFill>
                        <a:srgbClr val="4C4C44"/>
                      </a:solidFill>
                      <a:prstDash val="solid"/>
                      <a:round/>
                      <a:headEnd type="none" w="med" len="med"/>
                      <a:tailEnd type="none" w="med" len="med"/>
                    </a:lnB>
                    <a:noFill/>
                  </a:tcPr>
                </a:tc>
                <a:tc>
                  <a:txBody>
                    <a:bodyPr/>
                    <a:lstStyle/>
                    <a:p>
                      <a:pPr marL="0" indent="0">
                        <a:buFont typeface="Arial" panose="020B0604020202020204" pitchFamily="34" charset="0"/>
                        <a:buNone/>
                      </a:pPr>
                      <a:endParaRPr lang="en-US" sz="2500" dirty="0">
                        <a:solidFill>
                          <a:srgbClr val="4C4C44"/>
                        </a:solidFill>
                        <a:latin typeface="Tahoma"/>
                        <a:cs typeface="Tahoma"/>
                      </a:endParaRPr>
                    </a:p>
                  </a:txBody>
                  <a:tcPr anchor="ctr">
                    <a:lnL w="12700" cap="flat" cmpd="sng" algn="ctr">
                      <a:solidFill>
                        <a:srgbClr val="4C4C44"/>
                      </a:solidFill>
                      <a:prstDash val="solid"/>
                      <a:round/>
                      <a:headEnd type="none" w="med" len="med"/>
                      <a:tailEnd type="none" w="med" len="med"/>
                    </a:lnL>
                    <a:lnR w="12700" cap="flat" cmpd="sng" algn="ctr">
                      <a:solidFill>
                        <a:srgbClr val="4C4C44"/>
                      </a:solidFill>
                      <a:prstDash val="solid"/>
                      <a:round/>
                      <a:headEnd type="none" w="med" len="med"/>
                      <a:tailEnd type="none" w="med" len="med"/>
                    </a:lnR>
                    <a:lnT w="12700" cap="flat" cmpd="sng" algn="ctr">
                      <a:solidFill>
                        <a:srgbClr val="4C4C44"/>
                      </a:solidFill>
                      <a:prstDash val="solid"/>
                      <a:round/>
                      <a:headEnd type="none" w="med" len="med"/>
                      <a:tailEnd type="none" w="med" len="med"/>
                    </a:lnT>
                    <a:lnB w="12700" cap="flat" cmpd="sng" algn="ctr">
                      <a:solidFill>
                        <a:srgbClr val="4C4C44"/>
                      </a:solidFill>
                      <a:prstDash val="solid"/>
                      <a:round/>
                      <a:headEnd type="none" w="med" len="med"/>
                      <a:tailEnd type="none" w="med" len="med"/>
                    </a:lnB>
                    <a:noFill/>
                  </a:tcPr>
                </a:tc>
                <a:tc>
                  <a:txBody>
                    <a:bodyPr/>
                    <a:lstStyle/>
                    <a:p>
                      <a:pPr marL="0" indent="0">
                        <a:buFont typeface="Arial" panose="020B0604020202020204" pitchFamily="34" charset="0"/>
                        <a:buNone/>
                      </a:pPr>
                      <a:endParaRPr lang="en-US" sz="2500" dirty="0">
                        <a:solidFill>
                          <a:srgbClr val="4C4C44"/>
                        </a:solidFill>
                        <a:latin typeface="Tahoma"/>
                        <a:cs typeface="Tahoma"/>
                      </a:endParaRPr>
                    </a:p>
                  </a:txBody>
                  <a:tcPr anchor="ctr">
                    <a:lnL w="12700" cap="flat" cmpd="sng" algn="ctr">
                      <a:solidFill>
                        <a:srgbClr val="4C4C44"/>
                      </a:solidFill>
                      <a:prstDash val="solid"/>
                      <a:round/>
                      <a:headEnd type="none" w="med" len="med"/>
                      <a:tailEnd type="none" w="med" len="med"/>
                    </a:lnL>
                    <a:lnR w="12700" cap="flat" cmpd="sng" algn="ctr">
                      <a:solidFill>
                        <a:srgbClr val="4C4C44"/>
                      </a:solidFill>
                      <a:prstDash val="solid"/>
                      <a:round/>
                      <a:headEnd type="none" w="med" len="med"/>
                      <a:tailEnd type="none" w="med" len="med"/>
                    </a:lnR>
                    <a:lnT w="12700" cap="flat" cmpd="sng" algn="ctr">
                      <a:solidFill>
                        <a:srgbClr val="4C4C44"/>
                      </a:solidFill>
                      <a:prstDash val="solid"/>
                      <a:round/>
                      <a:headEnd type="none" w="med" len="med"/>
                      <a:tailEnd type="none" w="med" len="med"/>
                    </a:lnT>
                    <a:lnB w="12700" cap="flat" cmpd="sng" algn="ctr">
                      <a:solidFill>
                        <a:srgbClr val="4C4C44"/>
                      </a:solidFill>
                      <a:prstDash val="solid"/>
                      <a:round/>
                      <a:headEnd type="none" w="med" len="med"/>
                      <a:tailEnd type="none" w="med" len="med"/>
                    </a:lnB>
                    <a:noFill/>
                  </a:tcPr>
                </a:tc>
              </a:tr>
            </a:tbl>
          </a:graphicData>
        </a:graphic>
      </p:graphicFrame>
      <p:sp>
        <p:nvSpPr>
          <p:cNvPr id="8" name="TextBox 7"/>
          <p:cNvSpPr txBox="1"/>
          <p:nvPr/>
        </p:nvSpPr>
        <p:spPr>
          <a:xfrm>
            <a:off x="3240935" y="1060044"/>
            <a:ext cx="2878630" cy="830997"/>
          </a:xfrm>
          <a:prstGeom prst="rect">
            <a:avLst/>
          </a:prstGeom>
          <a:noFill/>
        </p:spPr>
        <p:txBody>
          <a:bodyPr wrap="square" rtlCol="0">
            <a:spAutoFit/>
          </a:bodyPr>
          <a:lstStyle/>
          <a:p>
            <a:pPr marL="173038" lvl="0" algn="ctr" fontAlgn="auto">
              <a:spcBef>
                <a:spcPts val="0"/>
              </a:spcBef>
              <a:spcAft>
                <a:spcPts val="0"/>
              </a:spcAft>
            </a:pPr>
            <a:r>
              <a:rPr lang="en-US" sz="2400" dirty="0" smtClean="0">
                <a:solidFill>
                  <a:srgbClr val="4C4C44"/>
                </a:solidFill>
                <a:latin typeface="Tahoma"/>
                <a:cs typeface="Tahoma"/>
              </a:rPr>
              <a:t>Violence is ignored</a:t>
            </a:r>
            <a:endParaRPr lang="en-US" sz="2400" dirty="0">
              <a:solidFill>
                <a:srgbClr val="4C4C44"/>
              </a:solidFill>
              <a:latin typeface="Tahoma"/>
              <a:cs typeface="Tahoma"/>
            </a:endParaRPr>
          </a:p>
        </p:txBody>
      </p:sp>
      <p:sp>
        <p:nvSpPr>
          <p:cNvPr id="16" name="TextBox 15"/>
          <p:cNvSpPr txBox="1"/>
          <p:nvPr/>
        </p:nvSpPr>
        <p:spPr>
          <a:xfrm>
            <a:off x="0" y="5995454"/>
            <a:ext cx="4191000" cy="477054"/>
          </a:xfrm>
          <a:prstGeom prst="rect">
            <a:avLst/>
          </a:prstGeom>
          <a:noFill/>
        </p:spPr>
        <p:txBody>
          <a:bodyPr wrap="square" rtlCol="0">
            <a:spAutoFit/>
          </a:bodyPr>
          <a:lstStyle/>
          <a:p>
            <a:pPr marL="109538" lvl="0" fontAlgn="auto">
              <a:spcBef>
                <a:spcPts val="0"/>
              </a:spcBef>
              <a:spcAft>
                <a:spcPts val="0"/>
              </a:spcAft>
            </a:pPr>
            <a:r>
              <a:rPr lang="en-US" sz="2500" dirty="0" smtClean="0">
                <a:solidFill>
                  <a:srgbClr val="4C4C44"/>
                </a:solidFill>
                <a:latin typeface="Tahoma"/>
                <a:cs typeface="Tahoma"/>
              </a:rPr>
              <a:t>	</a:t>
            </a:r>
            <a:endParaRPr lang="en-US" sz="2500" dirty="0">
              <a:solidFill>
                <a:srgbClr val="4C4C44"/>
              </a:solidFill>
              <a:latin typeface="Tahoma"/>
              <a:cs typeface="Tahoma"/>
            </a:endParaRPr>
          </a:p>
        </p:txBody>
      </p:sp>
      <p:sp>
        <p:nvSpPr>
          <p:cNvPr id="9" name="TextBox 8"/>
          <p:cNvSpPr txBox="1"/>
          <p:nvPr/>
        </p:nvSpPr>
        <p:spPr>
          <a:xfrm>
            <a:off x="6079976" y="1072606"/>
            <a:ext cx="2878630" cy="830997"/>
          </a:xfrm>
          <a:prstGeom prst="rect">
            <a:avLst/>
          </a:prstGeom>
          <a:noFill/>
        </p:spPr>
        <p:txBody>
          <a:bodyPr wrap="square" rtlCol="0">
            <a:spAutoFit/>
          </a:bodyPr>
          <a:lstStyle/>
          <a:p>
            <a:pPr marL="173038" lvl="0" algn="ctr" fontAlgn="auto">
              <a:spcBef>
                <a:spcPts val="0"/>
              </a:spcBef>
              <a:spcAft>
                <a:spcPts val="0"/>
              </a:spcAft>
            </a:pPr>
            <a:r>
              <a:rPr lang="en-US" sz="2400" dirty="0" smtClean="0">
                <a:solidFill>
                  <a:srgbClr val="4C4C44"/>
                </a:solidFill>
                <a:latin typeface="Tahoma"/>
                <a:cs typeface="Tahoma"/>
              </a:rPr>
              <a:t>Violence is ignored</a:t>
            </a:r>
            <a:endParaRPr lang="en-US" sz="2400" dirty="0">
              <a:solidFill>
                <a:srgbClr val="4C4C44"/>
              </a:solidFill>
              <a:latin typeface="Tahoma"/>
              <a:cs typeface="Tahoma"/>
            </a:endParaRPr>
          </a:p>
        </p:txBody>
      </p:sp>
      <p:sp>
        <p:nvSpPr>
          <p:cNvPr id="11" name="TextBox 10"/>
          <p:cNvSpPr txBox="1"/>
          <p:nvPr/>
        </p:nvSpPr>
        <p:spPr>
          <a:xfrm>
            <a:off x="3240935" y="2111436"/>
            <a:ext cx="2878630" cy="830997"/>
          </a:xfrm>
          <a:prstGeom prst="rect">
            <a:avLst/>
          </a:prstGeom>
          <a:noFill/>
        </p:spPr>
        <p:txBody>
          <a:bodyPr wrap="square" rtlCol="0">
            <a:spAutoFit/>
          </a:bodyPr>
          <a:lstStyle/>
          <a:p>
            <a:pPr marL="173038" lvl="0" algn="ctr" fontAlgn="auto">
              <a:spcBef>
                <a:spcPts val="0"/>
              </a:spcBef>
              <a:spcAft>
                <a:spcPts val="0"/>
              </a:spcAft>
            </a:pPr>
            <a:r>
              <a:rPr lang="en-US" sz="2400" dirty="0" smtClean="0">
                <a:solidFill>
                  <a:srgbClr val="4C4C44"/>
                </a:solidFill>
                <a:latin typeface="Tahoma"/>
                <a:cs typeface="Tahoma"/>
              </a:rPr>
              <a:t>Violence is dismissed</a:t>
            </a:r>
            <a:endParaRPr lang="en-US" sz="2400" dirty="0">
              <a:solidFill>
                <a:srgbClr val="4C4C44"/>
              </a:solidFill>
              <a:latin typeface="Tahoma"/>
              <a:cs typeface="Tahoma"/>
            </a:endParaRPr>
          </a:p>
        </p:txBody>
      </p:sp>
      <p:sp>
        <p:nvSpPr>
          <p:cNvPr id="17" name="TextBox 16"/>
          <p:cNvSpPr txBox="1"/>
          <p:nvPr/>
        </p:nvSpPr>
        <p:spPr>
          <a:xfrm>
            <a:off x="6119565" y="2111436"/>
            <a:ext cx="2878630" cy="830997"/>
          </a:xfrm>
          <a:prstGeom prst="rect">
            <a:avLst/>
          </a:prstGeom>
          <a:noFill/>
        </p:spPr>
        <p:txBody>
          <a:bodyPr wrap="square" rtlCol="0">
            <a:spAutoFit/>
          </a:bodyPr>
          <a:lstStyle/>
          <a:p>
            <a:pPr marL="173038" lvl="0" algn="ctr" fontAlgn="auto">
              <a:spcBef>
                <a:spcPts val="0"/>
              </a:spcBef>
              <a:spcAft>
                <a:spcPts val="0"/>
              </a:spcAft>
            </a:pPr>
            <a:r>
              <a:rPr lang="en-US" sz="2400" dirty="0" smtClean="0">
                <a:solidFill>
                  <a:srgbClr val="4C4C44"/>
                </a:solidFill>
                <a:latin typeface="Tahoma"/>
                <a:cs typeface="Tahoma"/>
              </a:rPr>
              <a:t>Violence is dismissed</a:t>
            </a:r>
            <a:endParaRPr lang="en-US" sz="2400" dirty="0">
              <a:solidFill>
                <a:srgbClr val="4C4C44"/>
              </a:solidFill>
              <a:latin typeface="Tahoma"/>
              <a:cs typeface="Tahoma"/>
            </a:endParaRPr>
          </a:p>
        </p:txBody>
      </p:sp>
      <p:sp>
        <p:nvSpPr>
          <p:cNvPr id="18" name="TextBox 17"/>
          <p:cNvSpPr txBox="1"/>
          <p:nvPr/>
        </p:nvSpPr>
        <p:spPr>
          <a:xfrm>
            <a:off x="3299033" y="3162828"/>
            <a:ext cx="5831715" cy="830997"/>
          </a:xfrm>
          <a:prstGeom prst="rect">
            <a:avLst/>
          </a:prstGeom>
          <a:noFill/>
        </p:spPr>
        <p:txBody>
          <a:bodyPr wrap="square" rtlCol="0">
            <a:spAutoFit/>
          </a:bodyPr>
          <a:lstStyle/>
          <a:p>
            <a:pPr marL="109538" lvl="0" algn="ctr" fontAlgn="auto">
              <a:spcBef>
                <a:spcPts val="0"/>
              </a:spcBef>
              <a:spcAft>
                <a:spcPts val="0"/>
              </a:spcAft>
            </a:pPr>
            <a:r>
              <a:rPr lang="en-US" sz="2400" dirty="0" smtClean="0">
                <a:solidFill>
                  <a:srgbClr val="4C4C44"/>
                </a:solidFill>
                <a:latin typeface="Tahoma"/>
                <a:cs typeface="Tahoma"/>
              </a:rPr>
              <a:t>Violence is seen as	   Violence is seen as deserved                 deserved 	</a:t>
            </a:r>
            <a:endParaRPr lang="en-US" sz="2400" dirty="0">
              <a:solidFill>
                <a:srgbClr val="4C4C44"/>
              </a:solidFill>
              <a:latin typeface="Tahoma"/>
              <a:cs typeface="Tahoma"/>
            </a:endParaRPr>
          </a:p>
        </p:txBody>
      </p:sp>
      <p:sp>
        <p:nvSpPr>
          <p:cNvPr id="20" name="TextBox 19"/>
          <p:cNvSpPr txBox="1"/>
          <p:nvPr/>
        </p:nvSpPr>
        <p:spPr>
          <a:xfrm>
            <a:off x="3221162" y="4223240"/>
            <a:ext cx="5762515" cy="830997"/>
          </a:xfrm>
          <a:prstGeom prst="rect">
            <a:avLst/>
          </a:prstGeom>
          <a:noFill/>
        </p:spPr>
        <p:txBody>
          <a:bodyPr wrap="square" rtlCol="0">
            <a:spAutoFit/>
          </a:bodyPr>
          <a:lstStyle/>
          <a:p>
            <a:pPr marL="109538" lvl="0" algn="ctr" fontAlgn="auto">
              <a:spcBef>
                <a:spcPts val="0"/>
              </a:spcBef>
              <a:spcAft>
                <a:spcPts val="0"/>
              </a:spcAft>
            </a:pPr>
            <a:r>
              <a:rPr lang="en-US" sz="2400" dirty="0" smtClean="0">
                <a:solidFill>
                  <a:srgbClr val="4C4C44"/>
                </a:solidFill>
                <a:latin typeface="Tahoma"/>
                <a:cs typeface="Tahoma"/>
              </a:rPr>
              <a:t>Survivors are            Survivors are </a:t>
            </a:r>
          </a:p>
          <a:p>
            <a:pPr marL="109538" lvl="0" algn="ctr" fontAlgn="auto">
              <a:spcBef>
                <a:spcPts val="0"/>
              </a:spcBef>
              <a:spcAft>
                <a:spcPts val="0"/>
              </a:spcAft>
            </a:pPr>
            <a:r>
              <a:rPr lang="en-US" sz="2400" dirty="0" smtClean="0">
                <a:solidFill>
                  <a:srgbClr val="4C4C44"/>
                </a:solidFill>
                <a:latin typeface="Tahoma"/>
                <a:cs typeface="Tahoma"/>
              </a:rPr>
              <a:t>punished                  </a:t>
            </a:r>
            <a:r>
              <a:rPr lang="en-US" sz="2400" dirty="0" err="1" smtClean="0">
                <a:solidFill>
                  <a:srgbClr val="4C4C44"/>
                </a:solidFill>
                <a:latin typeface="Tahoma"/>
                <a:cs typeface="Tahoma"/>
              </a:rPr>
              <a:t>punished</a:t>
            </a:r>
            <a:r>
              <a:rPr lang="en-US" sz="2400" dirty="0" smtClean="0">
                <a:solidFill>
                  <a:srgbClr val="4C4C44"/>
                </a:solidFill>
                <a:latin typeface="Tahoma"/>
                <a:cs typeface="Tahoma"/>
              </a:rPr>
              <a:t>  </a:t>
            </a:r>
            <a:endParaRPr lang="en-US" sz="2400" dirty="0">
              <a:solidFill>
                <a:srgbClr val="4C4C44"/>
              </a:solidFill>
              <a:latin typeface="Tahoma"/>
              <a:cs typeface="Tahoma"/>
            </a:endParaRPr>
          </a:p>
        </p:txBody>
      </p:sp>
      <p:sp>
        <p:nvSpPr>
          <p:cNvPr id="21" name="TextBox 20"/>
          <p:cNvSpPr txBox="1"/>
          <p:nvPr/>
        </p:nvSpPr>
        <p:spPr>
          <a:xfrm>
            <a:off x="3304261" y="5164457"/>
            <a:ext cx="5630607" cy="830997"/>
          </a:xfrm>
          <a:prstGeom prst="rect">
            <a:avLst/>
          </a:prstGeom>
          <a:noFill/>
        </p:spPr>
        <p:txBody>
          <a:bodyPr wrap="square" rtlCol="0">
            <a:spAutoFit/>
          </a:bodyPr>
          <a:lstStyle/>
          <a:p>
            <a:pPr marL="109538" lvl="0" algn="ctr" fontAlgn="auto">
              <a:spcBef>
                <a:spcPts val="0"/>
              </a:spcBef>
              <a:spcAft>
                <a:spcPts val="0"/>
              </a:spcAft>
            </a:pPr>
            <a:r>
              <a:rPr lang="en-US" sz="2400" dirty="0" smtClean="0">
                <a:solidFill>
                  <a:srgbClr val="4C4C44"/>
                </a:solidFill>
                <a:latin typeface="Tahoma"/>
                <a:cs typeface="Tahoma"/>
              </a:rPr>
              <a:t>Survivors can’t          Survivors can’t </a:t>
            </a:r>
          </a:p>
          <a:p>
            <a:pPr marL="109538" lvl="0" algn="ctr" fontAlgn="auto">
              <a:spcBef>
                <a:spcPts val="0"/>
              </a:spcBef>
              <a:spcAft>
                <a:spcPts val="0"/>
              </a:spcAft>
            </a:pPr>
            <a:r>
              <a:rPr lang="en-US" sz="2400" dirty="0" smtClean="0">
                <a:solidFill>
                  <a:srgbClr val="4C4C44"/>
                </a:solidFill>
                <a:latin typeface="Tahoma"/>
                <a:cs typeface="Tahoma"/>
              </a:rPr>
              <a:t>get help                   get help</a:t>
            </a:r>
            <a:endParaRPr lang="en-US" sz="2400" dirty="0">
              <a:solidFill>
                <a:srgbClr val="4C4C44"/>
              </a:solidFill>
              <a:latin typeface="Tahoma"/>
              <a:cs typeface="Tahoma"/>
            </a:endParaRPr>
          </a:p>
        </p:txBody>
      </p:sp>
    </p:spTree>
    <p:extLst>
      <p:ext uri="{BB962C8B-B14F-4D97-AF65-F5344CB8AC3E}">
        <p14:creationId xmlns:p14="http://schemas.microsoft.com/office/powerpoint/2010/main" val="3583305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7" grpId="0"/>
      <p:bldP spid="18"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Shape 410"/>
          <p:cNvSpPr txBox="1">
            <a:spLocks noGrp="1"/>
          </p:cNvSpPr>
          <p:nvPr>
            <p:ph type="title"/>
          </p:nvPr>
        </p:nvSpPr>
        <p:spPr>
          <a:prstGeom prst="rect">
            <a:avLst/>
          </a:prstGeom>
        </p:spPr>
        <p:txBody>
          <a:bodyPr lIns="91425" tIns="91425" rIns="91425" bIns="91425" anchor="ctr" anchorCtr="0">
            <a:noAutofit/>
          </a:bodyPr>
          <a:lstStyle/>
          <a:p>
            <a:pPr lvl="0" rtl="0">
              <a:spcBef>
                <a:spcPts val="0"/>
              </a:spcBef>
              <a:buNone/>
            </a:pPr>
            <a:r>
              <a:rPr lang="en-US" dirty="0" smtClean="0"/>
              <a:t>CA Advancing </a:t>
            </a:r>
            <a:r>
              <a:rPr lang="en-US" dirty="0"/>
              <a:t>PREA Overview</a:t>
            </a:r>
          </a:p>
        </p:txBody>
      </p:sp>
      <p:sp>
        <p:nvSpPr>
          <p:cNvPr id="411" name="Shape 411"/>
          <p:cNvSpPr txBox="1">
            <a:spLocks noGrp="1"/>
          </p:cNvSpPr>
          <p:nvPr>
            <p:ph type="body" idx="1"/>
          </p:nvPr>
        </p:nvSpPr>
        <p:spPr>
          <a:prstGeom prst="rect">
            <a:avLst/>
          </a:prstGeom>
        </p:spPr>
        <p:txBody>
          <a:bodyPr lIns="91425" tIns="91425" rIns="91425" bIns="91425" anchor="t" anchorCtr="0">
            <a:noAutofit/>
          </a:bodyPr>
          <a:lstStyle/>
          <a:p>
            <a:pPr lvl="0" rtl="0">
              <a:lnSpc>
                <a:spcPct val="115000"/>
              </a:lnSpc>
              <a:spcBef>
                <a:spcPts val="0"/>
              </a:spcBef>
              <a:buNone/>
            </a:pPr>
            <a:r>
              <a:rPr lang="en-US" sz="3000" dirty="0">
                <a:solidFill>
                  <a:schemeClr val="dk2"/>
                </a:solidFill>
                <a:latin typeface="Tahoma"/>
                <a:ea typeface="Tahoma"/>
                <a:cs typeface="Tahoma"/>
                <a:sym typeface="Tahoma"/>
              </a:rPr>
              <a:t>CALCASA and JDI will offer support and guidance to all rape crisis centers on how to build strong relationships with California Department of Corrections </a:t>
            </a:r>
            <a:r>
              <a:rPr lang="en-US" sz="3000" dirty="0" smtClean="0">
                <a:solidFill>
                  <a:schemeClr val="dk2"/>
                </a:solidFill>
                <a:latin typeface="Tahoma"/>
                <a:ea typeface="Tahoma"/>
                <a:cs typeface="Tahoma"/>
                <a:sym typeface="Tahoma"/>
              </a:rPr>
              <a:t>and Rehabilitation staff </a:t>
            </a:r>
            <a:r>
              <a:rPr lang="en-US" sz="3000" dirty="0">
                <a:solidFill>
                  <a:schemeClr val="dk2"/>
                </a:solidFill>
                <a:latin typeface="Tahoma"/>
                <a:ea typeface="Tahoma"/>
                <a:cs typeface="Tahoma"/>
                <a:sym typeface="Tahoma"/>
              </a:rPr>
              <a:t>and how to create sustainable agreements and protocols for the provision of victim services to survivors.</a:t>
            </a:r>
          </a:p>
        </p:txBody>
      </p:sp>
    </p:spTree>
    <p:extLst>
      <p:ext uri="{BB962C8B-B14F-4D97-AF65-F5344CB8AC3E}">
        <p14:creationId xmlns:p14="http://schemas.microsoft.com/office/powerpoint/2010/main" val="18662360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Shape 582"/>
          <p:cNvPicPr preferRelativeResize="0"/>
          <p:nvPr/>
        </p:nvPicPr>
        <p:blipFill>
          <a:blip r:embed="rId3">
            <a:alphaModFix/>
          </a:blip>
          <a:stretch>
            <a:fillRect/>
          </a:stretch>
        </p:blipFill>
        <p:spPr>
          <a:xfrm>
            <a:off x="0" y="0"/>
            <a:ext cx="9144000" cy="6858000"/>
          </a:xfrm>
          <a:prstGeom prst="rect">
            <a:avLst/>
          </a:prstGeom>
          <a:noFill/>
          <a:ln>
            <a:noFill/>
          </a:ln>
        </p:spPr>
      </p:pic>
      <p:sp>
        <p:nvSpPr>
          <p:cNvPr id="583" name="Shape 583"/>
          <p:cNvSpPr txBox="1"/>
          <p:nvPr/>
        </p:nvSpPr>
        <p:spPr>
          <a:xfrm>
            <a:off x="102575" y="146550"/>
            <a:ext cx="5876100" cy="2212800"/>
          </a:xfrm>
          <a:prstGeom prst="rect">
            <a:avLst/>
          </a:prstGeom>
          <a:noFill/>
          <a:ln>
            <a:noFill/>
          </a:ln>
        </p:spPr>
        <p:txBody>
          <a:bodyPr lIns="91425" tIns="91425" rIns="91425" bIns="91425" anchor="t" anchorCtr="0">
            <a:noAutofit/>
          </a:bodyPr>
          <a:lstStyle/>
          <a:p>
            <a:pPr lvl="0">
              <a:spcBef>
                <a:spcPts val="0"/>
              </a:spcBef>
              <a:buNone/>
            </a:pPr>
            <a:r>
              <a:rPr lang="en-US" sz="4800" b="1">
                <a:solidFill>
                  <a:srgbClr val="FFFFFF"/>
                </a:solidFill>
                <a:latin typeface="Verdana"/>
                <a:ea typeface="Verdana"/>
                <a:cs typeface="Verdana"/>
                <a:sym typeface="Verdana"/>
              </a:rPr>
              <a:t>Sexual Abuse Behind Bars</a:t>
            </a:r>
          </a:p>
        </p:txBody>
      </p:sp>
      <p:sp>
        <p:nvSpPr>
          <p:cNvPr id="2" name="Rectangle 1"/>
          <p:cNvSpPr/>
          <p:nvPr/>
        </p:nvSpPr>
        <p:spPr>
          <a:xfrm>
            <a:off x="-32104" y="6594048"/>
            <a:ext cx="885179" cy="246221"/>
          </a:xfrm>
          <a:prstGeom prst="rect">
            <a:avLst/>
          </a:prstGeom>
        </p:spPr>
        <p:txBody>
          <a:bodyPr wrap="none">
            <a:spAutoFit/>
          </a:bodyPr>
          <a:lstStyle/>
          <a:p>
            <a:r>
              <a:rPr lang="en-US" sz="1000" dirty="0" err="1">
                <a:solidFill>
                  <a:schemeClr val="bg1"/>
                </a:solidFill>
                <a:latin typeface="arial" panose="020B0604020202020204" pitchFamily="34" charset="0"/>
              </a:rPr>
              <a:t>iStock</a:t>
            </a:r>
            <a:r>
              <a:rPr lang="en-US" sz="1000" dirty="0">
                <a:solidFill>
                  <a:schemeClr val="bg1"/>
                </a:solidFill>
                <a:latin typeface="arial" panose="020B0604020202020204" pitchFamily="34" charset="0"/>
              </a:rPr>
              <a:t> photo</a:t>
            </a:r>
            <a:endParaRPr lang="en-US" sz="1000" dirty="0">
              <a:solidFill>
                <a:schemeClr val="bg1"/>
              </a:solidFill>
            </a:endParaRPr>
          </a:p>
        </p:txBody>
      </p:sp>
    </p:spTree>
    <p:extLst>
      <p:ext uri="{BB962C8B-B14F-4D97-AF65-F5344CB8AC3E}">
        <p14:creationId xmlns:p14="http://schemas.microsoft.com/office/powerpoint/2010/main" val="37368118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Shape 588"/>
        <p:cNvGrpSpPr/>
        <p:nvPr/>
      </p:nvGrpSpPr>
      <p:grpSpPr>
        <a:xfrm>
          <a:off x="0" y="0"/>
          <a:ext cx="0" cy="0"/>
          <a:chOff x="0" y="0"/>
          <a:chExt cx="0" cy="0"/>
        </a:xfrm>
      </p:grpSpPr>
      <p:pic>
        <p:nvPicPr>
          <p:cNvPr id="589" name="Shape 589" descr="Reporting Rates.gif"/>
          <p:cNvPicPr preferRelativeResize="0"/>
          <p:nvPr/>
        </p:nvPicPr>
        <p:blipFill>
          <a:blip r:embed="rId3">
            <a:alphaModFix/>
          </a:blip>
          <a:stretch>
            <a:fillRect/>
          </a:stretch>
        </p:blipFill>
        <p:spPr>
          <a:xfrm>
            <a:off x="0" y="458424"/>
            <a:ext cx="9143999" cy="5571701"/>
          </a:xfrm>
          <a:prstGeom prst="rect">
            <a:avLst/>
          </a:prstGeom>
          <a:noFill/>
          <a:ln>
            <a:noFill/>
          </a:ln>
        </p:spPr>
      </p:pic>
    </p:spTree>
    <p:extLst>
      <p:ext uri="{BB962C8B-B14F-4D97-AF65-F5344CB8AC3E}">
        <p14:creationId xmlns:p14="http://schemas.microsoft.com/office/powerpoint/2010/main" val="17575229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94"/>
        <p:cNvGrpSpPr/>
        <p:nvPr/>
      </p:nvGrpSpPr>
      <p:grpSpPr>
        <a:xfrm>
          <a:off x="0" y="0"/>
          <a:ext cx="0" cy="0"/>
          <a:chOff x="0" y="0"/>
          <a:chExt cx="0" cy="0"/>
        </a:xfrm>
      </p:grpSpPr>
      <p:pic>
        <p:nvPicPr>
          <p:cNvPr id="595" name="Shape 595"/>
          <p:cNvPicPr preferRelativeResize="0"/>
          <p:nvPr/>
        </p:nvPicPr>
        <p:blipFill>
          <a:blip r:embed="rId3">
            <a:extLst>
              <a:ext uri="{28A0092B-C50C-407E-A947-70E740481C1C}">
                <a14:useLocalDpi xmlns:a14="http://schemas.microsoft.com/office/drawing/2010/main" val="0"/>
              </a:ext>
            </a:extLst>
          </a:blip>
          <a:stretch>
            <a:fillRect/>
          </a:stretch>
        </p:blipFill>
        <p:spPr>
          <a:xfrm>
            <a:off x="184" y="0"/>
            <a:ext cx="9143632" cy="6150032"/>
          </a:xfrm>
          <a:prstGeom prst="rect">
            <a:avLst/>
          </a:prstGeom>
          <a:noFill/>
          <a:ln>
            <a:noFill/>
          </a:ln>
        </p:spPr>
      </p:pic>
    </p:spTree>
    <p:extLst>
      <p:ext uri="{BB962C8B-B14F-4D97-AF65-F5344CB8AC3E}">
        <p14:creationId xmlns:p14="http://schemas.microsoft.com/office/powerpoint/2010/main" val="20403313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Shape 601"/>
          <p:cNvSpPr txBox="1"/>
          <p:nvPr/>
        </p:nvSpPr>
        <p:spPr>
          <a:xfrm>
            <a:off x="630125" y="659425"/>
            <a:ext cx="8044800" cy="4850400"/>
          </a:xfrm>
          <a:prstGeom prst="rect">
            <a:avLst/>
          </a:prstGeom>
          <a:noFill/>
          <a:ln>
            <a:noFill/>
          </a:ln>
        </p:spPr>
        <p:txBody>
          <a:bodyPr lIns="91425" tIns="91425" rIns="91425" bIns="91425" anchor="t" anchorCtr="0">
            <a:noAutofit/>
          </a:bodyPr>
          <a:lstStyle/>
          <a:p>
            <a:pPr lvl="0" algn="ctr" rtl="0">
              <a:spcBef>
                <a:spcPts val="0"/>
              </a:spcBef>
              <a:buNone/>
            </a:pPr>
            <a:endParaRPr sz="3600" b="1">
              <a:solidFill>
                <a:schemeClr val="dk1"/>
              </a:solidFill>
              <a:latin typeface="Verdana"/>
              <a:ea typeface="Verdana"/>
              <a:cs typeface="Verdana"/>
              <a:sym typeface="Verdana"/>
            </a:endParaRPr>
          </a:p>
          <a:p>
            <a:pPr lvl="0" algn="ctr" rtl="0">
              <a:spcBef>
                <a:spcPts val="0"/>
              </a:spcBef>
              <a:buNone/>
            </a:pPr>
            <a:endParaRPr sz="3600" b="1">
              <a:solidFill>
                <a:schemeClr val="dk1"/>
              </a:solidFill>
              <a:latin typeface="Verdana"/>
              <a:ea typeface="Verdana"/>
              <a:cs typeface="Verdana"/>
              <a:sym typeface="Verdana"/>
            </a:endParaRPr>
          </a:p>
          <a:p>
            <a:pPr lvl="0" algn="ctr" rtl="0">
              <a:spcBef>
                <a:spcPts val="0"/>
              </a:spcBef>
              <a:buNone/>
            </a:pPr>
            <a:r>
              <a:rPr lang="en-US" sz="4800" b="1">
                <a:solidFill>
                  <a:schemeClr val="dk1"/>
                </a:solidFill>
                <a:latin typeface="Verdana"/>
                <a:ea typeface="Verdana"/>
                <a:cs typeface="Verdana"/>
                <a:sym typeface="Verdana"/>
              </a:rPr>
              <a:t>Who is more likely to be targeted for sexual abuse behind bars?</a:t>
            </a:r>
          </a:p>
        </p:txBody>
      </p:sp>
    </p:spTree>
    <p:extLst>
      <p:ext uri="{BB962C8B-B14F-4D97-AF65-F5344CB8AC3E}">
        <p14:creationId xmlns:p14="http://schemas.microsoft.com/office/powerpoint/2010/main" val="163570838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CE4D1">
            <a:alpha val="0"/>
          </a:srgbClr>
        </a:solidFill>
        <a:effectLst/>
      </p:bgPr>
    </p:bg>
    <p:spTree>
      <p:nvGrpSpPr>
        <p:cNvPr id="1" name="Shape 606"/>
        <p:cNvGrpSpPr/>
        <p:nvPr/>
      </p:nvGrpSpPr>
      <p:grpSpPr>
        <a:xfrm>
          <a:off x="0" y="0"/>
          <a:ext cx="0" cy="0"/>
          <a:chOff x="0" y="0"/>
          <a:chExt cx="0" cy="0"/>
        </a:xfrm>
      </p:grpSpPr>
      <p:pic>
        <p:nvPicPr>
          <p:cNvPr id="607" name="Shape 607" descr="9x---mentally-ill-abused.gif"/>
          <p:cNvPicPr preferRelativeResize="0"/>
          <p:nvPr/>
        </p:nvPicPr>
        <p:blipFill>
          <a:blip r:embed="rId3">
            <a:alphaModFix/>
          </a:blip>
          <a:stretch>
            <a:fillRect/>
          </a:stretch>
        </p:blipFill>
        <p:spPr>
          <a:xfrm>
            <a:off x="0" y="1362809"/>
            <a:ext cx="9144000" cy="3801332"/>
          </a:xfrm>
          <a:prstGeom prst="rect">
            <a:avLst/>
          </a:prstGeom>
          <a:noFill/>
          <a:ln>
            <a:noFill/>
          </a:ln>
        </p:spPr>
      </p:pic>
    </p:spTree>
    <p:extLst>
      <p:ext uri="{BB962C8B-B14F-4D97-AF65-F5344CB8AC3E}">
        <p14:creationId xmlns:p14="http://schemas.microsoft.com/office/powerpoint/2010/main" val="128842922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Shape 613"/>
          <p:cNvSpPr txBox="1"/>
          <p:nvPr/>
        </p:nvSpPr>
        <p:spPr>
          <a:xfrm>
            <a:off x="627150" y="464075"/>
            <a:ext cx="7889700" cy="5607600"/>
          </a:xfrm>
          <a:prstGeom prst="rect">
            <a:avLst/>
          </a:prstGeom>
          <a:noFill/>
          <a:ln>
            <a:noFill/>
          </a:ln>
        </p:spPr>
        <p:txBody>
          <a:bodyPr lIns="91425" tIns="91425" rIns="91425" bIns="91425" anchor="ctr" anchorCtr="0">
            <a:noAutofit/>
          </a:bodyPr>
          <a:lstStyle/>
          <a:p>
            <a:pPr lvl="0">
              <a:spcBef>
                <a:spcPts val="0"/>
              </a:spcBef>
              <a:buNone/>
            </a:pPr>
            <a:endParaRPr sz="3300" b="1">
              <a:solidFill>
                <a:srgbClr val="4C4C44"/>
              </a:solidFill>
              <a:latin typeface="Verdana"/>
              <a:ea typeface="Verdana"/>
              <a:cs typeface="Verdana"/>
              <a:sym typeface="Verdana"/>
            </a:endParaRPr>
          </a:p>
          <a:p>
            <a:pPr lvl="0">
              <a:spcBef>
                <a:spcPts val="0"/>
              </a:spcBef>
              <a:buNone/>
            </a:pPr>
            <a:endParaRPr sz="3300" b="1">
              <a:solidFill>
                <a:srgbClr val="4C4C44"/>
              </a:solidFill>
              <a:latin typeface="Verdana"/>
              <a:ea typeface="Verdana"/>
              <a:cs typeface="Verdana"/>
              <a:sym typeface="Verdana"/>
            </a:endParaRPr>
          </a:p>
          <a:p>
            <a:pPr lvl="0">
              <a:spcBef>
                <a:spcPts val="0"/>
              </a:spcBef>
              <a:buNone/>
            </a:pPr>
            <a:r>
              <a:rPr lang="en-US" sz="3300" b="1">
                <a:solidFill>
                  <a:srgbClr val="4C4C44"/>
                </a:solidFill>
                <a:latin typeface="Verdana"/>
                <a:ea typeface="Verdana"/>
                <a:cs typeface="Verdana"/>
                <a:sym typeface="Verdana"/>
              </a:rPr>
              <a:t>“There’s no therapy for rape victims in prison. The prison system is incompetent to handle the mentally ill, and in fact causes the mental illness that it should be treating.”</a:t>
            </a:r>
          </a:p>
          <a:p>
            <a:pPr lvl="0">
              <a:spcBef>
                <a:spcPts val="0"/>
              </a:spcBef>
              <a:buNone/>
            </a:pPr>
            <a:endParaRPr sz="3300" b="1">
              <a:solidFill>
                <a:srgbClr val="4C4C44"/>
              </a:solidFill>
              <a:latin typeface="Verdana"/>
              <a:ea typeface="Verdana"/>
              <a:cs typeface="Verdana"/>
              <a:sym typeface="Verdana"/>
            </a:endParaRPr>
          </a:p>
          <a:p>
            <a:pPr lvl="0">
              <a:spcBef>
                <a:spcPts val="0"/>
              </a:spcBef>
              <a:buNone/>
            </a:pPr>
            <a:r>
              <a:rPr lang="en-US" sz="2400">
                <a:solidFill>
                  <a:srgbClr val="4C4C44"/>
                </a:solidFill>
                <a:latin typeface="Tahoma"/>
                <a:ea typeface="Tahoma"/>
                <a:cs typeface="Tahoma"/>
                <a:sym typeface="Tahoma"/>
              </a:rPr>
              <a:t> — Scott, a survivor of sexual abuse in an Illinois prison</a:t>
            </a:r>
          </a:p>
          <a:p>
            <a:pPr lvl="0" rtl="0">
              <a:spcBef>
                <a:spcPts val="0"/>
              </a:spcBef>
              <a:buNone/>
            </a:pPr>
            <a:endParaRPr sz="3300" b="1">
              <a:solidFill>
                <a:srgbClr val="4C4C44"/>
              </a:solidFill>
              <a:latin typeface="Verdana"/>
              <a:ea typeface="Verdana"/>
              <a:cs typeface="Verdana"/>
              <a:sym typeface="Verdana"/>
            </a:endParaRPr>
          </a:p>
        </p:txBody>
      </p:sp>
      <p:sp>
        <p:nvSpPr>
          <p:cNvPr id="614" name="Shape 614"/>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US"/>
              <a:t>In His Own Words</a:t>
            </a:r>
          </a:p>
        </p:txBody>
      </p:sp>
    </p:spTree>
    <p:extLst>
      <p:ext uri="{BB962C8B-B14F-4D97-AF65-F5344CB8AC3E}">
        <p14:creationId xmlns:p14="http://schemas.microsoft.com/office/powerpoint/2010/main" val="23959162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19"/>
        <p:cNvGrpSpPr/>
        <p:nvPr/>
      </p:nvGrpSpPr>
      <p:grpSpPr>
        <a:xfrm>
          <a:off x="0" y="0"/>
          <a:ext cx="0" cy="0"/>
          <a:chOff x="0" y="0"/>
          <a:chExt cx="0" cy="0"/>
        </a:xfrm>
      </p:grpSpPr>
      <p:pic>
        <p:nvPicPr>
          <p:cNvPr id="620" name="Shape 620"/>
          <p:cNvPicPr preferRelativeResize="0"/>
          <p:nvPr/>
        </p:nvPicPr>
        <p:blipFill>
          <a:blip r:embed="rId3">
            <a:extLst>
              <a:ext uri="{28A0092B-C50C-407E-A947-70E740481C1C}">
                <a14:useLocalDpi xmlns:a14="http://schemas.microsoft.com/office/drawing/2010/main" val="0"/>
              </a:ext>
            </a:extLst>
          </a:blip>
          <a:stretch>
            <a:fillRect/>
          </a:stretch>
        </p:blipFill>
        <p:spPr>
          <a:xfrm>
            <a:off x="118547" y="1704795"/>
            <a:ext cx="8841024" cy="3596689"/>
          </a:xfrm>
          <a:prstGeom prst="rect">
            <a:avLst/>
          </a:prstGeom>
          <a:noFill/>
          <a:ln>
            <a:noFill/>
          </a:ln>
        </p:spPr>
      </p:pic>
    </p:spTree>
    <p:extLst>
      <p:ext uri="{BB962C8B-B14F-4D97-AF65-F5344CB8AC3E}">
        <p14:creationId xmlns:p14="http://schemas.microsoft.com/office/powerpoint/2010/main" val="327298503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Shape 626"/>
          <p:cNvSpPr txBox="1"/>
          <p:nvPr/>
        </p:nvSpPr>
        <p:spPr>
          <a:xfrm>
            <a:off x="548250" y="339850"/>
            <a:ext cx="8047500" cy="4746000"/>
          </a:xfrm>
          <a:prstGeom prst="rect">
            <a:avLst/>
          </a:prstGeom>
          <a:noFill/>
          <a:ln>
            <a:noFill/>
          </a:ln>
        </p:spPr>
        <p:txBody>
          <a:bodyPr lIns="91425" tIns="91425" rIns="91425" bIns="91425" anchor="ctr" anchorCtr="0">
            <a:noAutofit/>
          </a:bodyPr>
          <a:lstStyle/>
          <a:p>
            <a:pPr lvl="0" rtl="0">
              <a:lnSpc>
                <a:spcPct val="115000"/>
              </a:lnSpc>
              <a:spcBef>
                <a:spcPts val="1200"/>
              </a:spcBef>
              <a:buNone/>
            </a:pPr>
            <a:r>
              <a:rPr lang="en-US" sz="2600" b="1" dirty="0">
                <a:solidFill>
                  <a:srgbClr val="4C4C44"/>
                </a:solidFill>
                <a:latin typeface="Verdana"/>
                <a:ea typeface="Verdana"/>
                <a:cs typeface="Verdana"/>
                <a:sym typeface="Verdana"/>
              </a:rPr>
              <a:t>“The options for me are to ‘choose up’ with a ‘husband’ that’s both strong enough and respected enough to protect me and with enough income to take care of me as his ‘prison wife.’ Or I can be conscripted into a gang as a ‘prison gang bitch,’ and forced to have multiple sex partners who may or may not take care </a:t>
            </a:r>
            <a:r>
              <a:rPr lang="en-US" sz="2600" b="1" dirty="0" smtClean="0">
                <a:solidFill>
                  <a:srgbClr val="4C4C44"/>
                </a:solidFill>
                <a:latin typeface="Verdana"/>
                <a:ea typeface="Verdana"/>
                <a:cs typeface="Verdana"/>
                <a:sym typeface="Verdana"/>
              </a:rPr>
              <a:t/>
            </a:r>
            <a:br>
              <a:rPr lang="en-US" sz="2600" b="1" dirty="0" smtClean="0">
                <a:solidFill>
                  <a:srgbClr val="4C4C44"/>
                </a:solidFill>
                <a:latin typeface="Verdana"/>
                <a:ea typeface="Verdana"/>
                <a:cs typeface="Verdana"/>
                <a:sym typeface="Verdana"/>
              </a:rPr>
            </a:br>
            <a:r>
              <a:rPr lang="en-US" sz="2600" b="1" dirty="0" smtClean="0">
                <a:solidFill>
                  <a:srgbClr val="4C4C44"/>
                </a:solidFill>
                <a:latin typeface="Verdana"/>
                <a:ea typeface="Verdana"/>
                <a:cs typeface="Verdana"/>
                <a:sym typeface="Verdana"/>
              </a:rPr>
              <a:t>of </a:t>
            </a:r>
            <a:r>
              <a:rPr lang="en-US" sz="2600" b="1" dirty="0">
                <a:solidFill>
                  <a:srgbClr val="4C4C44"/>
                </a:solidFill>
                <a:latin typeface="Verdana"/>
                <a:ea typeface="Verdana"/>
                <a:cs typeface="Verdana"/>
                <a:sym typeface="Verdana"/>
              </a:rPr>
              <a:t>me. So I try to choose the lesser of </a:t>
            </a:r>
            <a:r>
              <a:rPr lang="en-US" sz="2600" b="1" dirty="0" smtClean="0">
                <a:solidFill>
                  <a:srgbClr val="4C4C44"/>
                </a:solidFill>
                <a:latin typeface="Verdana"/>
                <a:ea typeface="Verdana"/>
                <a:cs typeface="Verdana"/>
                <a:sym typeface="Verdana"/>
              </a:rPr>
              <a:t/>
            </a:r>
            <a:br>
              <a:rPr lang="en-US" sz="2600" b="1" dirty="0" smtClean="0">
                <a:solidFill>
                  <a:srgbClr val="4C4C44"/>
                </a:solidFill>
                <a:latin typeface="Verdana"/>
                <a:ea typeface="Verdana"/>
                <a:cs typeface="Verdana"/>
                <a:sym typeface="Verdana"/>
              </a:rPr>
            </a:br>
            <a:r>
              <a:rPr lang="en-US" sz="2600" b="1" dirty="0" smtClean="0">
                <a:solidFill>
                  <a:srgbClr val="4C4C44"/>
                </a:solidFill>
                <a:latin typeface="Verdana"/>
                <a:ea typeface="Verdana"/>
                <a:cs typeface="Verdana"/>
                <a:sym typeface="Verdana"/>
              </a:rPr>
              <a:t>two </a:t>
            </a:r>
            <a:r>
              <a:rPr lang="en-US" sz="2600" b="1" dirty="0">
                <a:solidFill>
                  <a:srgbClr val="4C4C44"/>
                </a:solidFill>
                <a:latin typeface="Verdana"/>
                <a:ea typeface="Verdana"/>
                <a:cs typeface="Verdana"/>
                <a:sym typeface="Verdana"/>
              </a:rPr>
              <a:t>evils.”</a:t>
            </a:r>
          </a:p>
        </p:txBody>
      </p:sp>
      <p:sp>
        <p:nvSpPr>
          <p:cNvPr id="627" name="Shape 627"/>
          <p:cNvSpPr txBox="1"/>
          <p:nvPr/>
        </p:nvSpPr>
        <p:spPr>
          <a:xfrm>
            <a:off x="2027050" y="4442500"/>
            <a:ext cx="6372300" cy="2075700"/>
          </a:xfrm>
          <a:prstGeom prst="rect">
            <a:avLst/>
          </a:prstGeom>
          <a:noFill/>
          <a:ln>
            <a:noFill/>
          </a:ln>
        </p:spPr>
        <p:txBody>
          <a:bodyPr lIns="91425" tIns="91425" rIns="91425" bIns="91425" anchor="ctr" anchorCtr="0">
            <a:noAutofit/>
          </a:bodyPr>
          <a:lstStyle/>
          <a:p>
            <a:pPr lvl="0" algn="r" rtl="0">
              <a:lnSpc>
                <a:spcPct val="115000"/>
              </a:lnSpc>
              <a:spcBef>
                <a:spcPts val="1200"/>
              </a:spcBef>
              <a:buNone/>
            </a:pPr>
            <a:r>
              <a:rPr lang="en-US" sz="2200">
                <a:solidFill>
                  <a:srgbClr val="4C4C44"/>
                </a:solidFill>
                <a:latin typeface="Verdana"/>
                <a:ea typeface="Verdana"/>
                <a:cs typeface="Verdana"/>
                <a:sym typeface="Verdana"/>
              </a:rPr>
              <a:t>—  Desi, a transgender woman serving time at a men’s prison who was in several sexually abusive protective pairings </a:t>
            </a:r>
          </a:p>
        </p:txBody>
      </p:sp>
    </p:spTree>
    <p:extLst>
      <p:ext uri="{BB962C8B-B14F-4D97-AF65-F5344CB8AC3E}">
        <p14:creationId xmlns:p14="http://schemas.microsoft.com/office/powerpoint/2010/main" val="11227973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32"/>
        <p:cNvGrpSpPr/>
        <p:nvPr/>
      </p:nvGrpSpPr>
      <p:grpSpPr>
        <a:xfrm>
          <a:off x="0" y="0"/>
          <a:ext cx="0" cy="0"/>
          <a:chOff x="0" y="0"/>
          <a:chExt cx="0" cy="0"/>
        </a:xfrm>
      </p:grpSpPr>
      <p:pic>
        <p:nvPicPr>
          <p:cNvPr id="633" name="Shape 633"/>
          <p:cNvPicPr preferRelativeResize="0"/>
          <p:nvPr/>
        </p:nvPicPr>
        <p:blipFill>
          <a:blip r:embed="rId3">
            <a:extLst>
              <a:ext uri="{28A0092B-C50C-407E-A947-70E740481C1C}">
                <a14:useLocalDpi xmlns:a14="http://schemas.microsoft.com/office/drawing/2010/main" val="0"/>
              </a:ext>
            </a:extLst>
          </a:blip>
          <a:stretch>
            <a:fillRect/>
          </a:stretch>
        </p:blipFill>
        <p:spPr>
          <a:xfrm>
            <a:off x="286013" y="1344212"/>
            <a:ext cx="8571975" cy="3994901"/>
          </a:xfrm>
          <a:prstGeom prst="rect">
            <a:avLst/>
          </a:prstGeom>
          <a:noFill/>
          <a:ln>
            <a:noFill/>
          </a:ln>
        </p:spPr>
      </p:pic>
    </p:spTree>
    <p:extLst>
      <p:ext uri="{BB962C8B-B14F-4D97-AF65-F5344CB8AC3E}">
        <p14:creationId xmlns:p14="http://schemas.microsoft.com/office/powerpoint/2010/main" val="6509779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Shape 639"/>
          <p:cNvSpPr txBox="1">
            <a:spLocks noGrp="1"/>
          </p:cNvSpPr>
          <p:nvPr>
            <p:ph type="body" idx="1"/>
          </p:nvPr>
        </p:nvSpPr>
        <p:spPr>
          <a:xfrm>
            <a:off x="3547236" y="1579174"/>
            <a:ext cx="4997669" cy="4373700"/>
          </a:xfrm>
          <a:prstGeom prst="rect">
            <a:avLst/>
          </a:prstGeom>
        </p:spPr>
        <p:txBody>
          <a:bodyPr lIns="91425" tIns="91425" rIns="91425" bIns="91425" anchor="t" anchorCtr="0">
            <a:noAutofit/>
          </a:bodyPr>
          <a:lstStyle/>
          <a:p>
            <a:pPr marL="0" lvl="0" indent="0">
              <a:lnSpc>
                <a:spcPct val="115000"/>
              </a:lnSpc>
              <a:spcBef>
                <a:spcPts val="0"/>
              </a:spcBef>
              <a:buNone/>
            </a:pPr>
            <a:r>
              <a:rPr lang="en-US" sz="2200" b="1" dirty="0">
                <a:solidFill>
                  <a:srgbClr val="4C4C44"/>
                </a:solidFill>
              </a:rPr>
              <a:t>“I didn’t know my sexual orientation, but I knew that I was different. Soon after entering juvenile hall, one boy forced me to have oral sex with him in the shower area. He claimed that he would protect me from others, but he didn’t.”</a:t>
            </a:r>
          </a:p>
          <a:p>
            <a:pPr marL="0" lvl="0" indent="0">
              <a:lnSpc>
                <a:spcPct val="115000"/>
              </a:lnSpc>
              <a:spcBef>
                <a:spcPts val="0"/>
              </a:spcBef>
              <a:buNone/>
            </a:pPr>
            <a:r>
              <a:rPr lang="en-US" sz="2200" dirty="0">
                <a:solidFill>
                  <a:srgbClr val="4C4C44"/>
                </a:solidFill>
              </a:rPr>
              <a:t>— Troy </a:t>
            </a:r>
            <a:r>
              <a:rPr lang="en-US" sz="2200" dirty="0" smtClean="0">
                <a:solidFill>
                  <a:srgbClr val="4C4C44"/>
                </a:solidFill>
              </a:rPr>
              <a:t>Isaac</a:t>
            </a:r>
            <a:br>
              <a:rPr lang="en-US" sz="2200" dirty="0" smtClean="0">
                <a:solidFill>
                  <a:srgbClr val="4C4C44"/>
                </a:solidFill>
              </a:rPr>
            </a:br>
            <a:r>
              <a:rPr lang="en-US" sz="2200" dirty="0" smtClean="0">
                <a:solidFill>
                  <a:srgbClr val="4C4C44"/>
                </a:solidFill>
              </a:rPr>
              <a:t>JDI </a:t>
            </a:r>
            <a:r>
              <a:rPr lang="en-US" sz="2200" dirty="0">
                <a:solidFill>
                  <a:srgbClr val="4C4C44"/>
                </a:solidFill>
              </a:rPr>
              <a:t>Survivor </a:t>
            </a:r>
            <a:r>
              <a:rPr lang="en-US" sz="2200" dirty="0" smtClean="0">
                <a:solidFill>
                  <a:srgbClr val="4C4C44"/>
                </a:solidFill>
              </a:rPr>
              <a:t>Council </a:t>
            </a:r>
            <a:r>
              <a:rPr lang="en-US" sz="2200" dirty="0">
                <a:solidFill>
                  <a:srgbClr val="4C4C44"/>
                </a:solidFill>
              </a:rPr>
              <a:t>member</a:t>
            </a:r>
          </a:p>
          <a:p>
            <a:pPr lvl="0">
              <a:spcBef>
                <a:spcPts val="0"/>
              </a:spcBef>
              <a:buNone/>
            </a:pPr>
            <a:endParaRPr dirty="0"/>
          </a:p>
        </p:txBody>
      </p:sp>
      <p:sp>
        <p:nvSpPr>
          <p:cNvPr id="640" name="Shape 640"/>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US"/>
              <a:t>In His Own Words</a:t>
            </a:r>
          </a:p>
        </p:txBody>
      </p:sp>
      <p:pic>
        <p:nvPicPr>
          <p:cNvPr id="641" name="Shape 641"/>
          <p:cNvPicPr preferRelativeResize="0"/>
          <p:nvPr/>
        </p:nvPicPr>
        <p:blipFill>
          <a:blip r:embed="rId3">
            <a:alphaModFix/>
          </a:blip>
          <a:stretch>
            <a:fillRect/>
          </a:stretch>
        </p:blipFill>
        <p:spPr>
          <a:xfrm>
            <a:off x="457200" y="1601300"/>
            <a:ext cx="2819400" cy="4019550"/>
          </a:xfrm>
          <a:prstGeom prst="rect">
            <a:avLst/>
          </a:prstGeom>
          <a:noFill/>
          <a:ln>
            <a:noFill/>
          </a:ln>
        </p:spPr>
      </p:pic>
      <p:sp>
        <p:nvSpPr>
          <p:cNvPr id="3" name="Rectangle 2"/>
          <p:cNvSpPr/>
          <p:nvPr/>
        </p:nvSpPr>
        <p:spPr>
          <a:xfrm>
            <a:off x="374563" y="5573474"/>
            <a:ext cx="1734770" cy="246221"/>
          </a:xfrm>
          <a:prstGeom prst="rect">
            <a:avLst/>
          </a:prstGeom>
        </p:spPr>
        <p:txBody>
          <a:bodyPr wrap="none">
            <a:spAutoFit/>
          </a:bodyPr>
          <a:lstStyle/>
          <a:p>
            <a:pPr lvl="0"/>
            <a:r>
              <a:rPr lang="en-US" sz="1000" dirty="0" smtClean="0">
                <a:solidFill>
                  <a:schemeClr val="bg2"/>
                </a:solidFill>
              </a:rPr>
              <a:t>Just </a:t>
            </a:r>
            <a:r>
              <a:rPr lang="en-US" sz="1000" dirty="0">
                <a:solidFill>
                  <a:schemeClr val="bg2"/>
                </a:solidFill>
              </a:rPr>
              <a:t>Detention International</a:t>
            </a:r>
          </a:p>
        </p:txBody>
      </p:sp>
    </p:spTree>
    <p:extLst>
      <p:ext uri="{BB962C8B-B14F-4D97-AF65-F5344CB8AC3E}">
        <p14:creationId xmlns:p14="http://schemas.microsoft.com/office/powerpoint/2010/main" val="5453036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Shape 417"/>
          <p:cNvSpPr txBox="1">
            <a:spLocks noGrp="1"/>
          </p:cNvSpPr>
          <p:nvPr>
            <p:ph type="title"/>
          </p:nvPr>
        </p:nvSpPr>
        <p:spPr>
          <a:prstGeom prst="rect">
            <a:avLst/>
          </a:prstGeom>
        </p:spPr>
        <p:txBody>
          <a:bodyPr lIns="91425" tIns="91425" rIns="91425" bIns="91425" anchor="ctr" anchorCtr="0">
            <a:noAutofit/>
          </a:bodyPr>
          <a:lstStyle/>
          <a:p>
            <a:pPr lvl="0" rtl="0">
              <a:spcBef>
                <a:spcPts val="0"/>
              </a:spcBef>
              <a:buNone/>
            </a:pPr>
            <a:r>
              <a:rPr lang="en-US"/>
              <a:t>Project Goals</a:t>
            </a:r>
          </a:p>
        </p:txBody>
      </p:sp>
      <p:sp>
        <p:nvSpPr>
          <p:cNvPr id="418" name="Shape 418"/>
          <p:cNvSpPr txBox="1">
            <a:spLocks noGrp="1"/>
          </p:cNvSpPr>
          <p:nvPr>
            <p:ph type="body" idx="1"/>
          </p:nvPr>
        </p:nvSpPr>
        <p:spPr>
          <a:prstGeom prst="rect">
            <a:avLst/>
          </a:prstGeom>
        </p:spPr>
        <p:txBody>
          <a:bodyPr lIns="91425" tIns="91425" rIns="91425" bIns="91425" anchor="t" anchorCtr="0">
            <a:noAutofit/>
          </a:bodyPr>
          <a:lstStyle/>
          <a:p>
            <a:pPr marL="457200" lvl="0" indent="-419100" rtl="0">
              <a:lnSpc>
                <a:spcPct val="115000"/>
              </a:lnSpc>
              <a:spcBef>
                <a:spcPts val="0"/>
              </a:spcBef>
              <a:buClr>
                <a:schemeClr val="dk2"/>
              </a:buClr>
              <a:buSzPct val="100000"/>
              <a:buFont typeface="Tahoma"/>
              <a:buAutoNum type="arabicPeriod"/>
            </a:pPr>
            <a:r>
              <a:rPr lang="en-US" sz="3000" dirty="0">
                <a:solidFill>
                  <a:schemeClr val="dk2"/>
                </a:solidFill>
                <a:latin typeface="Tahoma"/>
                <a:ea typeface="Tahoma"/>
                <a:cs typeface="Tahoma"/>
                <a:sym typeface="Tahoma"/>
              </a:rPr>
              <a:t>Help advocates and prison staff understand each </a:t>
            </a:r>
            <a:r>
              <a:rPr lang="en-US" sz="3000" dirty="0" smtClean="0">
                <a:solidFill>
                  <a:schemeClr val="dk2"/>
                </a:solidFill>
                <a:latin typeface="Tahoma"/>
                <a:ea typeface="Tahoma"/>
                <a:cs typeface="Tahoma"/>
                <a:sym typeface="Tahoma"/>
              </a:rPr>
              <a:t>other’s </a:t>
            </a:r>
            <a:r>
              <a:rPr lang="en-US" sz="3000" dirty="0">
                <a:solidFill>
                  <a:schemeClr val="dk2"/>
                </a:solidFill>
                <a:latin typeface="Tahoma"/>
                <a:ea typeface="Tahoma"/>
                <a:cs typeface="Tahoma"/>
                <a:sym typeface="Tahoma"/>
              </a:rPr>
              <a:t>roles and culture</a:t>
            </a:r>
          </a:p>
          <a:p>
            <a:pPr marL="457200" lvl="0" indent="-419100" rtl="0">
              <a:lnSpc>
                <a:spcPct val="115000"/>
              </a:lnSpc>
              <a:spcBef>
                <a:spcPts val="0"/>
              </a:spcBef>
              <a:buClr>
                <a:schemeClr val="dk2"/>
              </a:buClr>
              <a:buSzPct val="100000"/>
              <a:buFont typeface="Tahoma"/>
              <a:buAutoNum type="arabicPeriod"/>
            </a:pPr>
            <a:r>
              <a:rPr lang="en-US" sz="3000" dirty="0">
                <a:solidFill>
                  <a:schemeClr val="dk2"/>
                </a:solidFill>
                <a:latin typeface="Tahoma"/>
                <a:ea typeface="Tahoma"/>
                <a:cs typeface="Tahoma"/>
                <a:sym typeface="Tahoma"/>
              </a:rPr>
              <a:t>Build capacity of rape crisis </a:t>
            </a:r>
            <a:r>
              <a:rPr lang="en-US" sz="3000" dirty="0" smtClean="0">
                <a:solidFill>
                  <a:schemeClr val="dk2"/>
                </a:solidFill>
                <a:latin typeface="Tahoma"/>
                <a:ea typeface="Tahoma"/>
                <a:cs typeface="Tahoma"/>
                <a:sym typeface="Tahoma"/>
              </a:rPr>
              <a:t>centers </a:t>
            </a:r>
            <a:r>
              <a:rPr lang="en-US" sz="3000" dirty="0">
                <a:solidFill>
                  <a:schemeClr val="dk2"/>
                </a:solidFill>
                <a:latin typeface="Tahoma"/>
                <a:ea typeface="Tahoma"/>
                <a:cs typeface="Tahoma"/>
                <a:sym typeface="Tahoma"/>
              </a:rPr>
              <a:t>and prisons to provide trauma-informed services</a:t>
            </a:r>
          </a:p>
          <a:p>
            <a:pPr marL="457200" lvl="0" indent="-419100" rtl="0">
              <a:lnSpc>
                <a:spcPct val="115000"/>
              </a:lnSpc>
              <a:spcBef>
                <a:spcPts val="0"/>
              </a:spcBef>
              <a:buClr>
                <a:schemeClr val="dk2"/>
              </a:buClr>
              <a:buSzPct val="100000"/>
              <a:buFont typeface="Tahoma"/>
              <a:buAutoNum type="arabicPeriod"/>
            </a:pPr>
            <a:r>
              <a:rPr lang="en-US" sz="3000" dirty="0">
                <a:solidFill>
                  <a:schemeClr val="dk2"/>
                </a:solidFill>
                <a:latin typeface="Tahoma"/>
                <a:ea typeface="Tahoma"/>
                <a:cs typeface="Tahoma"/>
                <a:sym typeface="Tahoma"/>
              </a:rPr>
              <a:t>Develop a program of services for survivors that is sustainable</a:t>
            </a:r>
          </a:p>
        </p:txBody>
      </p:sp>
    </p:spTree>
    <p:extLst>
      <p:ext uri="{BB962C8B-B14F-4D97-AF65-F5344CB8AC3E}">
        <p14:creationId xmlns:p14="http://schemas.microsoft.com/office/powerpoint/2010/main" val="952683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654" name="Shape 654"/>
          <p:cNvPicPr preferRelativeResize="0"/>
          <p:nvPr/>
        </p:nvPicPr>
        <p:blipFill>
          <a:blip r:embed="rId3">
            <a:alphaModFix/>
          </a:blip>
          <a:stretch>
            <a:fillRect/>
          </a:stretch>
        </p:blipFill>
        <p:spPr>
          <a:xfrm>
            <a:off x="476250" y="1114425"/>
            <a:ext cx="8191500" cy="4629150"/>
          </a:xfrm>
          <a:prstGeom prst="rect">
            <a:avLst/>
          </a:prstGeom>
          <a:noFill/>
          <a:ln>
            <a:noFill/>
          </a:ln>
        </p:spPr>
      </p:pic>
    </p:spTree>
    <p:extLst>
      <p:ext uri="{BB962C8B-B14F-4D97-AF65-F5344CB8AC3E}">
        <p14:creationId xmlns:p14="http://schemas.microsoft.com/office/powerpoint/2010/main" val="12254472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660" name="Shape 660"/>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61" name="Shape 661"/>
          <p:cNvSpPr txBox="1"/>
          <p:nvPr/>
        </p:nvSpPr>
        <p:spPr>
          <a:xfrm>
            <a:off x="315314" y="-15770"/>
            <a:ext cx="7283658" cy="1828800"/>
          </a:xfrm>
          <a:prstGeom prst="rect">
            <a:avLst/>
          </a:prstGeom>
          <a:noFill/>
          <a:ln>
            <a:noFill/>
          </a:ln>
        </p:spPr>
        <p:txBody>
          <a:bodyPr lIns="91425" tIns="45700" rIns="91425" bIns="45700" anchor="t" anchorCtr="0">
            <a:noAutofit/>
          </a:bodyPr>
          <a:lstStyle/>
          <a:p>
            <a:pPr marL="0" marR="0" lvl="0" indent="0" rtl="0">
              <a:spcBef>
                <a:spcPts val="0"/>
              </a:spcBef>
              <a:buSzPct val="25000"/>
              <a:buNone/>
            </a:pPr>
            <a:endParaRPr lang="en-US" sz="5500" b="1" dirty="0">
              <a:solidFill>
                <a:schemeClr val="bg1"/>
              </a:solidFill>
              <a:latin typeface="Verdana"/>
              <a:ea typeface="Verdana"/>
              <a:cs typeface="Verdana"/>
              <a:sym typeface="Verdana"/>
            </a:endParaRPr>
          </a:p>
        </p:txBody>
      </p:sp>
      <p:sp>
        <p:nvSpPr>
          <p:cNvPr id="4" name="Shape 927"/>
          <p:cNvSpPr/>
          <p:nvPr/>
        </p:nvSpPr>
        <p:spPr>
          <a:xfrm>
            <a:off x="76200" y="75898"/>
            <a:ext cx="7772521" cy="2083978"/>
          </a:xfrm>
          <a:prstGeom prst="rect">
            <a:avLst/>
          </a:prstGeom>
          <a:solidFill>
            <a:srgbClr val="E18613">
              <a:alpha val="77650"/>
            </a:srgbClr>
          </a:solidFill>
          <a:ln>
            <a:noFill/>
          </a:ln>
        </p:spPr>
        <p:txBody>
          <a:bodyPr lIns="91425" tIns="45700" rIns="91425" bIns="45700" anchor="ctr" anchorCtr="0">
            <a:noAutofit/>
          </a:bodyPr>
          <a:lstStyle/>
          <a:p>
            <a:pPr lvl="0">
              <a:buSzPct val="25000"/>
            </a:pPr>
            <a:r>
              <a:rPr lang="en-US" sz="5400" b="1" dirty="0">
                <a:solidFill>
                  <a:schemeClr val="bg1"/>
                </a:solidFill>
                <a:latin typeface="Verdana"/>
                <a:ea typeface="Verdana"/>
                <a:cs typeface="Verdana"/>
                <a:sym typeface="Verdana"/>
              </a:rPr>
              <a:t>A Movement </a:t>
            </a:r>
          </a:p>
          <a:p>
            <a:pPr lvl="0">
              <a:buSzPct val="25000"/>
            </a:pPr>
            <a:r>
              <a:rPr lang="en-US" sz="5400" b="1" dirty="0">
                <a:solidFill>
                  <a:schemeClr val="bg1"/>
                </a:solidFill>
                <a:latin typeface="Verdana"/>
                <a:ea typeface="Verdana"/>
                <a:cs typeface="Verdana"/>
                <a:sym typeface="Verdana"/>
              </a:rPr>
              <a:t>For All Survivors</a:t>
            </a:r>
          </a:p>
        </p:txBody>
      </p:sp>
      <p:sp>
        <p:nvSpPr>
          <p:cNvPr id="2" name="Rectangle 1"/>
          <p:cNvSpPr/>
          <p:nvPr/>
        </p:nvSpPr>
        <p:spPr>
          <a:xfrm>
            <a:off x="-32108" y="6571472"/>
            <a:ext cx="885179" cy="246221"/>
          </a:xfrm>
          <a:prstGeom prst="rect">
            <a:avLst/>
          </a:prstGeom>
        </p:spPr>
        <p:txBody>
          <a:bodyPr wrap="none">
            <a:spAutoFit/>
          </a:bodyPr>
          <a:lstStyle/>
          <a:p>
            <a:r>
              <a:rPr lang="en-US" sz="1000" dirty="0" err="1">
                <a:solidFill>
                  <a:schemeClr val="bg1"/>
                </a:solidFill>
                <a:latin typeface="arial" panose="020B0604020202020204" pitchFamily="34" charset="0"/>
              </a:rPr>
              <a:t>iStock</a:t>
            </a:r>
            <a:r>
              <a:rPr lang="en-US" sz="1000" dirty="0">
                <a:solidFill>
                  <a:schemeClr val="bg1"/>
                </a:solidFill>
                <a:latin typeface="arial" panose="020B0604020202020204" pitchFamily="34" charset="0"/>
              </a:rPr>
              <a:t> photo</a:t>
            </a:r>
            <a:endParaRPr lang="en-US" sz="1000" dirty="0">
              <a:solidFill>
                <a:schemeClr val="bg1"/>
              </a:solidFill>
            </a:endParaRPr>
          </a:p>
        </p:txBody>
      </p:sp>
    </p:spTree>
    <p:extLst>
      <p:ext uri="{BB962C8B-B14F-4D97-AF65-F5344CB8AC3E}">
        <p14:creationId xmlns:p14="http://schemas.microsoft.com/office/powerpoint/2010/main" val="24812266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8" name="Shape 668"/>
          <p:cNvSpPr txBox="1">
            <a:spLocks noGrp="1"/>
          </p:cNvSpPr>
          <p:nvPr>
            <p:ph type="body" idx="1"/>
          </p:nvPr>
        </p:nvSpPr>
        <p:spPr>
          <a:xfrm>
            <a:off x="457200" y="1647498"/>
            <a:ext cx="4556234" cy="3965028"/>
          </a:xfrm>
          <a:prstGeom prst="rect">
            <a:avLst/>
          </a:prstGeom>
        </p:spPr>
        <p:txBody>
          <a:bodyPr lIns="91425" tIns="91425" rIns="91425" bIns="91425" anchor="t" anchorCtr="0">
            <a:noAutofit/>
          </a:bodyPr>
          <a:lstStyle/>
          <a:p>
            <a:pPr marL="457200" lvl="0" indent="-457200" rtl="0">
              <a:lnSpc>
                <a:spcPct val="115000"/>
              </a:lnSpc>
              <a:spcBef>
                <a:spcPts val="0"/>
              </a:spcBef>
              <a:buClr>
                <a:schemeClr val="dk2"/>
              </a:buClr>
              <a:buSzPct val="72000"/>
              <a:buFont typeface="Arial" panose="020B0604020202020204" pitchFamily="34" charset="0"/>
              <a:buChar char="•"/>
            </a:pPr>
            <a:r>
              <a:rPr lang="en-US" sz="2600" b="0" dirty="0">
                <a:solidFill>
                  <a:schemeClr val="dk2"/>
                </a:solidFill>
                <a:latin typeface="Tahoma"/>
                <a:ea typeface="Tahoma"/>
                <a:cs typeface="Tahoma"/>
                <a:sym typeface="Tahoma"/>
              </a:rPr>
              <a:t>Fear of incarcerated people and settings</a:t>
            </a:r>
          </a:p>
          <a:p>
            <a:pPr marL="457200" lvl="0" indent="-457200" rtl="0">
              <a:lnSpc>
                <a:spcPct val="115000"/>
              </a:lnSpc>
              <a:spcBef>
                <a:spcPts val="0"/>
              </a:spcBef>
              <a:buClr>
                <a:schemeClr val="dk2"/>
              </a:buClr>
              <a:buSzPct val="72000"/>
              <a:buFont typeface="Arial" panose="020B0604020202020204" pitchFamily="34" charset="0"/>
              <a:buChar char="•"/>
            </a:pPr>
            <a:r>
              <a:rPr lang="en-US" sz="2600" b="0" dirty="0">
                <a:solidFill>
                  <a:schemeClr val="dk2"/>
                </a:solidFill>
                <a:latin typeface="Tahoma"/>
                <a:ea typeface="Tahoma"/>
                <a:cs typeface="Tahoma"/>
                <a:sym typeface="Tahoma"/>
              </a:rPr>
              <a:t>Negative media representation </a:t>
            </a:r>
          </a:p>
          <a:p>
            <a:pPr marL="457200" lvl="0" indent="-457200">
              <a:lnSpc>
                <a:spcPct val="115000"/>
              </a:lnSpc>
              <a:spcBef>
                <a:spcPts val="0"/>
              </a:spcBef>
              <a:buClr>
                <a:schemeClr val="dk2"/>
              </a:buClr>
              <a:buSzPct val="72000"/>
              <a:buFont typeface="Arial" panose="020B0604020202020204" pitchFamily="34" charset="0"/>
              <a:buChar char="•"/>
            </a:pPr>
            <a:r>
              <a:rPr lang="en-US" sz="2600" b="0" dirty="0">
                <a:solidFill>
                  <a:schemeClr val="dk2"/>
                </a:solidFill>
                <a:latin typeface="Tahoma"/>
                <a:ea typeface="Tahoma"/>
                <a:cs typeface="Tahoma"/>
                <a:sym typeface="Tahoma"/>
              </a:rPr>
              <a:t>Rigidity around definition of a victim or survivor</a:t>
            </a:r>
          </a:p>
          <a:p>
            <a:pPr marL="457200" lvl="0" indent="-457200" rtl="0">
              <a:lnSpc>
                <a:spcPct val="115000"/>
              </a:lnSpc>
              <a:spcBef>
                <a:spcPts val="0"/>
              </a:spcBef>
              <a:buClr>
                <a:schemeClr val="dk2"/>
              </a:buClr>
              <a:buSzPct val="72000"/>
              <a:buFont typeface="Arial" panose="020B0604020202020204" pitchFamily="34" charset="0"/>
              <a:buChar char="•"/>
            </a:pPr>
            <a:r>
              <a:rPr lang="en-US" sz="2600" b="0" dirty="0">
                <a:solidFill>
                  <a:schemeClr val="dk2"/>
                </a:solidFill>
                <a:latin typeface="Tahoma"/>
                <a:ea typeface="Tahoma"/>
                <a:cs typeface="Tahoma"/>
                <a:sym typeface="Tahoma"/>
              </a:rPr>
              <a:t>Sexual violence against incarcerated people seen as “not our problem”</a:t>
            </a:r>
          </a:p>
          <a:p>
            <a:pPr lvl="0">
              <a:lnSpc>
                <a:spcPct val="115000"/>
              </a:lnSpc>
              <a:spcBef>
                <a:spcPts val="0"/>
              </a:spcBef>
              <a:buNone/>
            </a:pPr>
            <a:endParaRPr sz="2400" b="0" dirty="0">
              <a:solidFill>
                <a:schemeClr val="dk2"/>
              </a:solidFill>
              <a:latin typeface="Tahoma"/>
              <a:ea typeface="Tahoma"/>
              <a:cs typeface="Tahoma"/>
              <a:sym typeface="Tahoma"/>
            </a:endParaRPr>
          </a:p>
        </p:txBody>
      </p:sp>
      <p:sp>
        <p:nvSpPr>
          <p:cNvPr id="667" name="Shape 667"/>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US"/>
              <a:t>Bias Against </a:t>
            </a:r>
            <a:br>
              <a:rPr lang="en-US"/>
            </a:br>
            <a:r>
              <a:rPr lang="en-US"/>
              <a:t>Incarcerated Survivors</a:t>
            </a:r>
          </a:p>
        </p:txBody>
      </p:sp>
      <p:pic>
        <p:nvPicPr>
          <p:cNvPr id="669" name="Shape 669"/>
          <p:cNvPicPr preferRelativeResize="0"/>
          <p:nvPr/>
        </p:nvPicPr>
        <p:blipFill>
          <a:blip r:embed="rId3">
            <a:alphaModFix/>
          </a:blip>
          <a:stretch>
            <a:fillRect/>
          </a:stretch>
        </p:blipFill>
        <p:spPr>
          <a:xfrm>
            <a:off x="5479600" y="1624637"/>
            <a:ext cx="2984808" cy="4477224"/>
          </a:xfrm>
          <a:prstGeom prst="rect">
            <a:avLst/>
          </a:prstGeom>
          <a:noFill/>
          <a:ln>
            <a:noFill/>
          </a:ln>
        </p:spPr>
      </p:pic>
      <p:sp>
        <p:nvSpPr>
          <p:cNvPr id="2" name="Rectangle 1"/>
          <p:cNvSpPr/>
          <p:nvPr/>
        </p:nvSpPr>
        <p:spPr>
          <a:xfrm>
            <a:off x="5414009" y="6044170"/>
            <a:ext cx="3244678" cy="246221"/>
          </a:xfrm>
          <a:prstGeom prst="rect">
            <a:avLst/>
          </a:prstGeom>
        </p:spPr>
        <p:txBody>
          <a:bodyPr wrap="square">
            <a:spAutoFit/>
          </a:bodyPr>
          <a:lstStyle/>
          <a:p>
            <a:pPr lvl="0"/>
            <a:r>
              <a:rPr lang="en-US" sz="1000" dirty="0" smtClean="0">
                <a:solidFill>
                  <a:schemeClr val="bg2"/>
                </a:solidFill>
              </a:rPr>
              <a:t>Just </a:t>
            </a:r>
            <a:r>
              <a:rPr lang="en-US" sz="1000" dirty="0">
                <a:solidFill>
                  <a:schemeClr val="bg2"/>
                </a:solidFill>
              </a:rPr>
              <a:t>Detention International</a:t>
            </a:r>
          </a:p>
        </p:txBody>
      </p:sp>
    </p:spTree>
    <p:extLst>
      <p:ext uri="{BB962C8B-B14F-4D97-AF65-F5344CB8AC3E}">
        <p14:creationId xmlns:p14="http://schemas.microsoft.com/office/powerpoint/2010/main" val="16243385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6" name="Shape 676"/>
          <p:cNvSpPr txBox="1">
            <a:spLocks noGrp="1"/>
          </p:cNvSpPr>
          <p:nvPr>
            <p:ph type="body" idx="1"/>
          </p:nvPr>
        </p:nvSpPr>
        <p:spPr>
          <a:xfrm>
            <a:off x="457200" y="1752600"/>
            <a:ext cx="3997620" cy="4373700"/>
          </a:xfrm>
          <a:prstGeom prst="rect">
            <a:avLst/>
          </a:prstGeom>
        </p:spPr>
        <p:txBody>
          <a:bodyPr lIns="91425" tIns="91425" rIns="91425" bIns="91425" anchor="t" anchorCtr="0">
            <a:noAutofit/>
          </a:bodyPr>
          <a:lstStyle/>
          <a:p>
            <a:pPr marL="457200" indent="-457200">
              <a:spcBef>
                <a:spcPts val="0"/>
              </a:spcBef>
            </a:pPr>
            <a:r>
              <a:rPr lang="en-US" dirty="0">
                <a:latin typeface="Tahoma"/>
                <a:ea typeface="Tahoma"/>
                <a:cs typeface="Tahoma"/>
                <a:sym typeface="Tahoma"/>
              </a:rPr>
              <a:t>Identify and ask for </a:t>
            </a:r>
            <a:br>
              <a:rPr lang="en-US" dirty="0">
                <a:latin typeface="Tahoma"/>
                <a:ea typeface="Tahoma"/>
                <a:cs typeface="Tahoma"/>
                <a:sym typeface="Tahoma"/>
              </a:rPr>
            </a:br>
            <a:r>
              <a:rPr lang="en-US" dirty="0">
                <a:latin typeface="Tahoma"/>
                <a:ea typeface="Tahoma"/>
                <a:cs typeface="Tahoma"/>
                <a:sym typeface="Tahoma"/>
              </a:rPr>
              <a:t>what you need</a:t>
            </a:r>
          </a:p>
          <a:p>
            <a:pPr marL="457200" indent="-457200">
              <a:spcBef>
                <a:spcPts val="0"/>
              </a:spcBef>
            </a:pPr>
            <a:r>
              <a:rPr lang="en-US" dirty="0">
                <a:latin typeface="Tahoma"/>
                <a:ea typeface="Tahoma"/>
                <a:cs typeface="Tahoma"/>
                <a:sym typeface="Tahoma"/>
              </a:rPr>
              <a:t>Know and use </a:t>
            </a:r>
            <a:br>
              <a:rPr lang="en-US" dirty="0">
                <a:latin typeface="Tahoma"/>
                <a:ea typeface="Tahoma"/>
                <a:cs typeface="Tahoma"/>
                <a:sym typeface="Tahoma"/>
              </a:rPr>
            </a:br>
            <a:r>
              <a:rPr lang="en-US" dirty="0">
                <a:latin typeface="Tahoma"/>
                <a:ea typeface="Tahoma"/>
                <a:cs typeface="Tahoma"/>
                <a:sym typeface="Tahoma"/>
              </a:rPr>
              <a:t>your resources</a:t>
            </a:r>
          </a:p>
          <a:p>
            <a:pPr marL="457200" indent="-457200">
              <a:spcBef>
                <a:spcPts val="0"/>
              </a:spcBef>
            </a:pPr>
            <a:r>
              <a:rPr lang="en-US" dirty="0" smtClean="0">
                <a:latin typeface="Tahoma"/>
                <a:ea typeface="Tahoma"/>
                <a:cs typeface="Tahoma"/>
                <a:sym typeface="Tahoma"/>
              </a:rPr>
              <a:t>Address </a:t>
            </a:r>
            <a:r>
              <a:rPr lang="en-US" dirty="0">
                <a:latin typeface="Tahoma"/>
                <a:ea typeface="Tahoma"/>
                <a:cs typeface="Tahoma"/>
                <a:sym typeface="Tahoma"/>
              </a:rPr>
              <a:t>challenges directly</a:t>
            </a:r>
          </a:p>
          <a:p>
            <a:pPr marL="457200" indent="-457200">
              <a:spcBef>
                <a:spcPts val="0"/>
              </a:spcBef>
            </a:pPr>
            <a:r>
              <a:rPr lang="en-US" dirty="0">
                <a:latin typeface="Tahoma"/>
                <a:ea typeface="Tahoma"/>
                <a:cs typeface="Tahoma"/>
                <a:sym typeface="Tahoma"/>
              </a:rPr>
              <a:t>Visit detention facilities</a:t>
            </a:r>
          </a:p>
          <a:p>
            <a:pPr marL="457200" indent="-457200">
              <a:spcBef>
                <a:spcPts val="0"/>
              </a:spcBef>
            </a:pPr>
            <a:r>
              <a:rPr lang="en-US" dirty="0">
                <a:latin typeface="Tahoma"/>
                <a:ea typeface="Tahoma"/>
                <a:cs typeface="Tahoma"/>
                <a:sym typeface="Tahoma"/>
              </a:rPr>
              <a:t>Do cross-training</a:t>
            </a:r>
          </a:p>
          <a:p>
            <a:pPr marL="457200" indent="-457200">
              <a:spcBef>
                <a:spcPts val="0"/>
              </a:spcBef>
            </a:pPr>
            <a:r>
              <a:rPr lang="en-US" dirty="0">
                <a:latin typeface="Tahoma"/>
                <a:ea typeface="Tahoma"/>
                <a:cs typeface="Tahoma"/>
                <a:sym typeface="Tahoma"/>
              </a:rPr>
              <a:t>Develop strong policies and protocols </a:t>
            </a:r>
          </a:p>
        </p:txBody>
      </p:sp>
      <p:sp>
        <p:nvSpPr>
          <p:cNvPr id="675" name="Shape 675"/>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US" dirty="0"/>
              <a:t>Tips </a:t>
            </a:r>
            <a:r>
              <a:rPr lang="en-US" dirty="0" smtClean="0"/>
              <a:t>for </a:t>
            </a:r>
            <a:r>
              <a:rPr lang="en-US" dirty="0"/>
              <a:t>Addressing Concerns</a:t>
            </a:r>
          </a:p>
        </p:txBody>
      </p:sp>
      <p:pic>
        <p:nvPicPr>
          <p:cNvPr id="677" name="Shape 677" descr="Hand writing on paper.jpg"/>
          <p:cNvPicPr preferRelativeResize="0"/>
          <p:nvPr/>
        </p:nvPicPr>
        <p:blipFill>
          <a:blip r:embed="rId3">
            <a:alphaModFix/>
          </a:blip>
          <a:stretch>
            <a:fillRect/>
          </a:stretch>
        </p:blipFill>
        <p:spPr>
          <a:xfrm>
            <a:off x="4774125" y="2635022"/>
            <a:ext cx="3912675" cy="2605849"/>
          </a:xfrm>
          <a:prstGeom prst="rect">
            <a:avLst/>
          </a:prstGeom>
          <a:noFill/>
          <a:ln>
            <a:noFill/>
          </a:ln>
        </p:spPr>
      </p:pic>
      <p:sp>
        <p:nvSpPr>
          <p:cNvPr id="2" name="Rectangle 1"/>
          <p:cNvSpPr/>
          <p:nvPr/>
        </p:nvSpPr>
        <p:spPr>
          <a:xfrm>
            <a:off x="4454820" y="3275112"/>
            <a:ext cx="234360" cy="307777"/>
          </a:xfrm>
          <a:prstGeom prst="rect">
            <a:avLst/>
          </a:prstGeom>
        </p:spPr>
        <p:txBody>
          <a:bodyPr wrap="none">
            <a:spAutoFit/>
          </a:bodyPr>
          <a:lstStyle/>
          <a:p>
            <a:r>
              <a:rPr lang="en-US" dirty="0"/>
              <a:t> </a:t>
            </a:r>
          </a:p>
        </p:txBody>
      </p:sp>
      <p:sp>
        <p:nvSpPr>
          <p:cNvPr id="3" name="Rectangle 2"/>
          <p:cNvSpPr/>
          <p:nvPr/>
        </p:nvSpPr>
        <p:spPr>
          <a:xfrm>
            <a:off x="4454820" y="3275112"/>
            <a:ext cx="234360" cy="307777"/>
          </a:xfrm>
          <a:prstGeom prst="rect">
            <a:avLst/>
          </a:prstGeom>
        </p:spPr>
        <p:txBody>
          <a:bodyPr wrap="none">
            <a:spAutoFit/>
          </a:bodyPr>
          <a:lstStyle/>
          <a:p>
            <a:r>
              <a:rPr lang="en-US" dirty="0"/>
              <a:t> </a:t>
            </a:r>
          </a:p>
        </p:txBody>
      </p:sp>
      <p:sp>
        <p:nvSpPr>
          <p:cNvPr id="4" name="Rectangle 3"/>
          <p:cNvSpPr/>
          <p:nvPr/>
        </p:nvSpPr>
        <p:spPr>
          <a:xfrm>
            <a:off x="4692620" y="5204897"/>
            <a:ext cx="2762295" cy="246221"/>
          </a:xfrm>
          <a:prstGeom prst="rect">
            <a:avLst/>
          </a:prstGeom>
        </p:spPr>
        <p:txBody>
          <a:bodyPr wrap="none">
            <a:spAutoFit/>
          </a:bodyPr>
          <a:lstStyle/>
          <a:p>
            <a:pPr lvl="0"/>
            <a:r>
              <a:rPr lang="en-US" sz="1000" dirty="0" smtClean="0">
                <a:solidFill>
                  <a:schemeClr val="bg2"/>
                </a:solidFill>
              </a:rPr>
              <a:t>Rick </a:t>
            </a:r>
            <a:r>
              <a:rPr lang="en-US" sz="1000" dirty="0" err="1" smtClean="0">
                <a:solidFill>
                  <a:schemeClr val="bg2"/>
                </a:solidFill>
              </a:rPr>
              <a:t>Scavetta</a:t>
            </a:r>
            <a:r>
              <a:rPr lang="en-US" sz="1000" dirty="0" smtClean="0">
                <a:solidFill>
                  <a:schemeClr val="bg2"/>
                </a:solidFill>
              </a:rPr>
              <a:t>, U.S. Army Africa Public Affairs</a:t>
            </a:r>
            <a:endParaRPr lang="en-US" sz="1000" dirty="0">
              <a:solidFill>
                <a:schemeClr val="bg2"/>
              </a:solidFill>
            </a:endParaRPr>
          </a:p>
        </p:txBody>
      </p:sp>
    </p:spTree>
    <p:extLst>
      <p:ext uri="{BB962C8B-B14F-4D97-AF65-F5344CB8AC3E}">
        <p14:creationId xmlns:p14="http://schemas.microsoft.com/office/powerpoint/2010/main" val="3142224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Shape 639"/>
          <p:cNvSpPr txBox="1">
            <a:spLocks noGrp="1"/>
          </p:cNvSpPr>
          <p:nvPr>
            <p:ph type="body" idx="1"/>
          </p:nvPr>
        </p:nvSpPr>
        <p:spPr>
          <a:xfrm>
            <a:off x="2830568" y="2576698"/>
            <a:ext cx="6171192" cy="2401702"/>
          </a:xfrm>
          <a:prstGeom prst="rect">
            <a:avLst/>
          </a:prstGeom>
        </p:spPr>
        <p:txBody>
          <a:bodyPr lIns="91425" tIns="91425" rIns="91425" bIns="91425" anchor="t" anchorCtr="0">
            <a:noAutofit/>
          </a:bodyPr>
          <a:lstStyle/>
          <a:p>
            <a:pPr marL="0" lvl="0" indent="0">
              <a:lnSpc>
                <a:spcPct val="115000"/>
              </a:lnSpc>
              <a:spcBef>
                <a:spcPts val="0"/>
              </a:spcBef>
              <a:buNone/>
            </a:pPr>
            <a:r>
              <a:rPr lang="en-US" sz="2800" b="1" dirty="0" smtClean="0">
                <a:solidFill>
                  <a:srgbClr val="4C4C44"/>
                </a:solidFill>
              </a:rPr>
              <a:t>“Be open-minded</a:t>
            </a:r>
          </a:p>
          <a:p>
            <a:pPr marL="0" lvl="0" indent="0">
              <a:lnSpc>
                <a:spcPct val="115000"/>
              </a:lnSpc>
              <a:spcBef>
                <a:spcPts val="0"/>
              </a:spcBef>
              <a:buNone/>
            </a:pPr>
            <a:r>
              <a:rPr lang="en-US" sz="2800" b="1" dirty="0" smtClean="0"/>
              <a:t>and open-hearted</a:t>
            </a:r>
            <a:r>
              <a:rPr lang="en-US" sz="2800" b="1" dirty="0" smtClean="0">
                <a:solidFill>
                  <a:srgbClr val="4C4C44"/>
                </a:solidFill>
              </a:rPr>
              <a:t>.”</a:t>
            </a:r>
            <a:endParaRPr lang="en-US" sz="2800" b="1" dirty="0">
              <a:solidFill>
                <a:srgbClr val="4C4C44"/>
              </a:solidFill>
            </a:endParaRPr>
          </a:p>
          <a:p>
            <a:pPr marL="0" lvl="0" indent="0">
              <a:lnSpc>
                <a:spcPct val="115000"/>
              </a:lnSpc>
              <a:spcBef>
                <a:spcPts val="0"/>
              </a:spcBef>
              <a:buNone/>
            </a:pPr>
            <a:r>
              <a:rPr lang="en-US" sz="2800" dirty="0">
                <a:solidFill>
                  <a:srgbClr val="4C4C44"/>
                </a:solidFill>
              </a:rPr>
              <a:t>— </a:t>
            </a:r>
            <a:r>
              <a:rPr lang="en-US" sz="2800" dirty="0" smtClean="0"/>
              <a:t>K</a:t>
            </a:r>
            <a:r>
              <a:rPr lang="en-US" sz="2800" dirty="0" smtClean="0">
                <a:solidFill>
                  <a:srgbClr val="4C4C44"/>
                </a:solidFill>
              </a:rPr>
              <a:t>arla</a:t>
            </a:r>
            <a:br>
              <a:rPr lang="en-US" sz="2800" dirty="0" smtClean="0">
                <a:solidFill>
                  <a:srgbClr val="4C4C44"/>
                </a:solidFill>
              </a:rPr>
            </a:br>
            <a:r>
              <a:rPr lang="en-US" sz="2800" dirty="0" smtClean="0">
                <a:solidFill>
                  <a:srgbClr val="4C4C44"/>
                </a:solidFill>
              </a:rPr>
              <a:t>Victim Advocate at Sure Helpline </a:t>
            </a:r>
            <a:endParaRPr sz="2800" dirty="0"/>
          </a:p>
        </p:txBody>
      </p:sp>
      <p:sp>
        <p:nvSpPr>
          <p:cNvPr id="640" name="Shape 640"/>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US" dirty="0" smtClean="0"/>
              <a:t>Voices of Advocates</a:t>
            </a:r>
            <a:endParaRPr lang="en-US" dirty="0"/>
          </a:p>
        </p:txBody>
      </p:sp>
      <p:sp>
        <p:nvSpPr>
          <p:cNvPr id="3" name="Rectangle 2"/>
          <p:cNvSpPr/>
          <p:nvPr/>
        </p:nvSpPr>
        <p:spPr>
          <a:xfrm>
            <a:off x="401349" y="5216948"/>
            <a:ext cx="779381" cy="246221"/>
          </a:xfrm>
          <a:prstGeom prst="rect">
            <a:avLst/>
          </a:prstGeom>
        </p:spPr>
        <p:txBody>
          <a:bodyPr wrap="none">
            <a:spAutoFit/>
          </a:bodyPr>
          <a:lstStyle/>
          <a:p>
            <a:pPr lvl="0"/>
            <a:r>
              <a:rPr lang="en-US" sz="1000" dirty="0" smtClean="0">
                <a:solidFill>
                  <a:schemeClr val="bg2"/>
                </a:solidFill>
              </a:rPr>
              <a:t>Karla Soto</a:t>
            </a:r>
            <a:endParaRPr lang="en-US" sz="1000" dirty="0">
              <a:solidFill>
                <a:schemeClr val="bg2"/>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83" y="2011684"/>
            <a:ext cx="2220127" cy="3224225"/>
          </a:xfrm>
          <a:prstGeom prst="rect">
            <a:avLst/>
          </a:prstGeom>
        </p:spPr>
      </p:pic>
    </p:spTree>
    <p:extLst>
      <p:ext uri="{BB962C8B-B14F-4D97-AF65-F5344CB8AC3E}">
        <p14:creationId xmlns:p14="http://schemas.microsoft.com/office/powerpoint/2010/main" val="30581789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rbed wire sunrise (credit Bill Sela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1"/>
            <a:ext cx="9204962" cy="6903721"/>
          </a:xfrm>
          <a:prstGeom prst="rect">
            <a:avLst/>
          </a:prstGeom>
          <a:noFill/>
          <a:extLst>
            <a:ext uri="{909E8E84-426E-40DD-AFC4-6F175D3DCCD1}">
              <a14:hiddenFill xmlns:a14="http://schemas.microsoft.com/office/drawing/2010/main">
                <a:solidFill>
                  <a:srgbClr val="FFFFFF"/>
                </a:solidFill>
              </a14:hiddenFill>
            </a:ext>
          </a:extLst>
        </p:spPr>
      </p:pic>
      <p:sp>
        <p:nvSpPr>
          <p:cNvPr id="8" name="Shape 661"/>
          <p:cNvSpPr txBox="1"/>
          <p:nvPr/>
        </p:nvSpPr>
        <p:spPr>
          <a:xfrm>
            <a:off x="0" y="0"/>
            <a:ext cx="6804900" cy="1569600"/>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US" sz="5500" b="1" dirty="0" smtClean="0">
                <a:solidFill>
                  <a:schemeClr val="lt1"/>
                </a:solidFill>
                <a:latin typeface="Verdana"/>
                <a:ea typeface="Verdana"/>
                <a:cs typeface="Verdana"/>
                <a:sym typeface="Verdana"/>
              </a:rPr>
              <a:t>Assessing Your Readiness</a:t>
            </a:r>
            <a:endParaRPr lang="en-US" sz="5500" b="1" dirty="0">
              <a:solidFill>
                <a:schemeClr val="lt1"/>
              </a:solidFill>
              <a:latin typeface="Verdana"/>
              <a:ea typeface="Verdana"/>
              <a:cs typeface="Verdana"/>
              <a:sym typeface="Verdana"/>
            </a:endParaRPr>
          </a:p>
        </p:txBody>
      </p:sp>
      <p:sp>
        <p:nvSpPr>
          <p:cNvPr id="2" name="Rectangle 1"/>
          <p:cNvSpPr/>
          <p:nvPr/>
        </p:nvSpPr>
        <p:spPr>
          <a:xfrm>
            <a:off x="1" y="3318655"/>
            <a:ext cx="6037942" cy="3539430"/>
          </a:xfrm>
          <a:prstGeom prst="rect">
            <a:avLst/>
          </a:prstGeom>
        </p:spPr>
        <p:txBody>
          <a:bodyPr wrap="square">
            <a:spAutoFit/>
          </a:bodyPr>
          <a:lstStyle/>
          <a:p>
            <a:pPr lvl="0"/>
            <a:endParaRPr lang="en-US" dirty="0" smtClean="0">
              <a:solidFill>
                <a:srgbClr val="F3F3F3"/>
              </a:solidFill>
            </a:endParaRPr>
          </a:p>
          <a:p>
            <a:pPr lvl="0"/>
            <a:endParaRPr lang="en-US" dirty="0">
              <a:solidFill>
                <a:srgbClr val="F3F3F3"/>
              </a:solidFill>
            </a:endParaRPr>
          </a:p>
          <a:p>
            <a:pPr lvl="0"/>
            <a:endParaRPr lang="en-US" dirty="0" smtClean="0">
              <a:solidFill>
                <a:srgbClr val="F3F3F3"/>
              </a:solidFill>
            </a:endParaRPr>
          </a:p>
          <a:p>
            <a:pPr lvl="0"/>
            <a:endParaRPr lang="en-US" dirty="0">
              <a:solidFill>
                <a:srgbClr val="F3F3F3"/>
              </a:solidFill>
            </a:endParaRPr>
          </a:p>
          <a:p>
            <a:pPr lvl="0"/>
            <a:endParaRPr lang="en-US" dirty="0" smtClean="0">
              <a:solidFill>
                <a:srgbClr val="F3F3F3"/>
              </a:solidFill>
            </a:endParaRPr>
          </a:p>
          <a:p>
            <a:pPr lvl="0"/>
            <a:endParaRPr lang="en-US" dirty="0">
              <a:solidFill>
                <a:srgbClr val="F3F3F3"/>
              </a:solidFill>
            </a:endParaRPr>
          </a:p>
          <a:p>
            <a:pPr lvl="0"/>
            <a:endParaRPr lang="en-US" dirty="0" smtClean="0">
              <a:solidFill>
                <a:srgbClr val="F3F3F3"/>
              </a:solidFill>
            </a:endParaRPr>
          </a:p>
          <a:p>
            <a:pPr lvl="0"/>
            <a:endParaRPr lang="en-US" dirty="0">
              <a:solidFill>
                <a:srgbClr val="F3F3F3"/>
              </a:solidFill>
            </a:endParaRPr>
          </a:p>
          <a:p>
            <a:pPr lvl="0"/>
            <a:endParaRPr lang="en-US" dirty="0" smtClean="0">
              <a:solidFill>
                <a:srgbClr val="F3F3F3"/>
              </a:solidFill>
            </a:endParaRPr>
          </a:p>
          <a:p>
            <a:pPr lvl="0"/>
            <a:endParaRPr lang="en-US" dirty="0">
              <a:solidFill>
                <a:srgbClr val="F3F3F3"/>
              </a:solidFill>
            </a:endParaRPr>
          </a:p>
          <a:p>
            <a:pPr lvl="0"/>
            <a:endParaRPr lang="en-US" dirty="0" smtClean="0">
              <a:solidFill>
                <a:srgbClr val="F3F3F3"/>
              </a:solidFill>
            </a:endParaRPr>
          </a:p>
          <a:p>
            <a:pPr lvl="0"/>
            <a:endParaRPr lang="en-US" dirty="0">
              <a:solidFill>
                <a:srgbClr val="F3F3F3"/>
              </a:solidFill>
            </a:endParaRPr>
          </a:p>
          <a:p>
            <a:pPr lvl="0"/>
            <a:endParaRPr lang="en-US" dirty="0" smtClean="0">
              <a:solidFill>
                <a:srgbClr val="F3F3F3"/>
              </a:solidFill>
            </a:endParaRPr>
          </a:p>
          <a:p>
            <a:pPr lvl="0"/>
            <a:endParaRPr lang="en-US" dirty="0">
              <a:solidFill>
                <a:srgbClr val="F3F3F3"/>
              </a:solidFill>
            </a:endParaRPr>
          </a:p>
          <a:p>
            <a:pPr lvl="0"/>
            <a:endParaRPr lang="en-US" dirty="0">
              <a:solidFill>
                <a:srgbClr val="F3F3F3"/>
              </a:solidFill>
            </a:endParaRPr>
          </a:p>
          <a:p>
            <a:pPr lvl="0"/>
            <a:r>
              <a:rPr lang="en-US" sz="1000" dirty="0" smtClean="0">
                <a:solidFill>
                  <a:srgbClr val="F3F3F3"/>
                </a:solidFill>
              </a:rPr>
              <a:t>Bill </a:t>
            </a:r>
            <a:r>
              <a:rPr lang="en-US" sz="1000" dirty="0" err="1" smtClean="0">
                <a:solidFill>
                  <a:srgbClr val="F3F3F3"/>
                </a:solidFill>
              </a:rPr>
              <a:t>Selak</a:t>
            </a:r>
            <a:endParaRPr lang="en-US" sz="1000" dirty="0" smtClean="0">
              <a:solidFill>
                <a:srgbClr val="F3F3F3"/>
              </a:solidFill>
            </a:endParaRPr>
          </a:p>
        </p:txBody>
      </p:sp>
    </p:spTree>
    <p:extLst>
      <p:ext uri="{BB962C8B-B14F-4D97-AF65-F5344CB8AC3E}">
        <p14:creationId xmlns:p14="http://schemas.microsoft.com/office/powerpoint/2010/main" val="37550292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Shape 690"/>
          <p:cNvSpPr txBox="1"/>
          <p:nvPr/>
        </p:nvSpPr>
        <p:spPr>
          <a:xfrm>
            <a:off x="0" y="0"/>
            <a:ext cx="3000000" cy="3000000"/>
          </a:xfrm>
          <a:prstGeom prst="rect">
            <a:avLst/>
          </a:prstGeom>
          <a:noFill/>
          <a:ln>
            <a:noFill/>
          </a:ln>
        </p:spPr>
        <p:txBody>
          <a:bodyPr lIns="91425" tIns="91425" rIns="91425" bIns="91425" anchor="ctr" anchorCtr="0">
            <a:noAutofit/>
          </a:bodyPr>
          <a:lstStyle/>
          <a:p>
            <a:pPr marL="457200" lvl="0" indent="-342900" algn="ctr" rtl="0">
              <a:lnSpc>
                <a:spcPct val="115000"/>
              </a:lnSpc>
              <a:spcBef>
                <a:spcPts val="0"/>
              </a:spcBef>
              <a:buClr>
                <a:schemeClr val="dk2"/>
              </a:buClr>
              <a:buFont typeface="Tahoma"/>
              <a:buChar char="-"/>
            </a:pPr>
            <a:endParaRPr sz="1800">
              <a:solidFill>
                <a:schemeClr val="dk2"/>
              </a:solidFill>
              <a:latin typeface="Tahoma"/>
              <a:ea typeface="Tahoma"/>
              <a:cs typeface="Tahoma"/>
              <a:sym typeface="Tahoma"/>
            </a:endParaRPr>
          </a:p>
          <a:p>
            <a:pPr lvl="0" rtl="0">
              <a:spcBef>
                <a:spcPts val="0"/>
              </a:spcBef>
              <a:buNone/>
            </a:pPr>
            <a:endParaRPr/>
          </a:p>
        </p:txBody>
      </p:sp>
      <p:pic>
        <p:nvPicPr>
          <p:cNvPr id="691" name="Shape 691" descr="white-painted-brick-wall-texture.jpg"/>
          <p:cNvPicPr preferRelativeResize="0"/>
          <p:nvPr/>
        </p:nvPicPr>
        <p:blipFill>
          <a:blip r:embed="rId3">
            <a:alphaModFix/>
          </a:blip>
          <a:stretch>
            <a:fillRect/>
          </a:stretch>
        </p:blipFill>
        <p:spPr>
          <a:xfrm>
            <a:off x="0" y="0"/>
            <a:ext cx="9163125" cy="6858000"/>
          </a:xfrm>
          <a:prstGeom prst="rect">
            <a:avLst/>
          </a:prstGeom>
          <a:noFill/>
          <a:ln>
            <a:noFill/>
          </a:ln>
        </p:spPr>
      </p:pic>
      <p:sp>
        <p:nvSpPr>
          <p:cNvPr id="692" name="Shape 692"/>
          <p:cNvSpPr txBox="1"/>
          <p:nvPr/>
        </p:nvSpPr>
        <p:spPr>
          <a:xfrm>
            <a:off x="492775" y="694450"/>
            <a:ext cx="8157000" cy="5119500"/>
          </a:xfrm>
          <a:prstGeom prst="rect">
            <a:avLst/>
          </a:prstGeom>
          <a:noFill/>
          <a:ln>
            <a:noFill/>
          </a:ln>
        </p:spPr>
        <p:txBody>
          <a:bodyPr lIns="91425" tIns="91425" rIns="91425" bIns="91425" anchor="ctr" anchorCtr="0">
            <a:noAutofit/>
          </a:bodyPr>
          <a:lstStyle/>
          <a:p>
            <a:pPr lvl="0" algn="ctr" rtl="0">
              <a:lnSpc>
                <a:spcPct val="115000"/>
              </a:lnSpc>
              <a:spcBef>
                <a:spcPts val="0"/>
              </a:spcBef>
              <a:buNone/>
            </a:pPr>
            <a:r>
              <a:rPr lang="en-US" sz="3000" b="1" dirty="0">
                <a:solidFill>
                  <a:schemeClr val="dk2"/>
                </a:solidFill>
                <a:latin typeface="Verdana"/>
                <a:ea typeface="Verdana"/>
                <a:cs typeface="Verdana"/>
                <a:sym typeface="Verdana"/>
              </a:rPr>
              <a:t>“So long as some 200,000 </a:t>
            </a:r>
          </a:p>
          <a:p>
            <a:pPr lvl="0" algn="ctr" rtl="0">
              <a:lnSpc>
                <a:spcPct val="115000"/>
              </a:lnSpc>
              <a:spcBef>
                <a:spcPts val="0"/>
              </a:spcBef>
              <a:buNone/>
            </a:pPr>
            <a:r>
              <a:rPr lang="en-US" sz="3000" b="1" dirty="0">
                <a:solidFill>
                  <a:schemeClr val="dk2"/>
                </a:solidFill>
                <a:latin typeface="Verdana"/>
                <a:ea typeface="Verdana"/>
                <a:cs typeface="Verdana"/>
                <a:sym typeface="Verdana"/>
              </a:rPr>
              <a:t>people are sexually violated in detention centers annually, rape will never really retreat into the realm of the unthinkable, no matter how many perpetrators we turn </a:t>
            </a:r>
            <a:br>
              <a:rPr lang="en-US" sz="3000" b="1" dirty="0">
                <a:solidFill>
                  <a:schemeClr val="dk2"/>
                </a:solidFill>
                <a:latin typeface="Verdana"/>
                <a:ea typeface="Verdana"/>
                <a:cs typeface="Verdana"/>
                <a:sym typeface="Verdana"/>
              </a:rPr>
            </a:br>
            <a:r>
              <a:rPr lang="en-US" sz="3000" b="1" dirty="0">
                <a:solidFill>
                  <a:schemeClr val="dk2"/>
                </a:solidFill>
                <a:latin typeface="Verdana"/>
                <a:ea typeface="Verdana"/>
                <a:cs typeface="Verdana"/>
                <a:sym typeface="Verdana"/>
              </a:rPr>
              <a:t>into victims.” </a:t>
            </a:r>
          </a:p>
          <a:p>
            <a:pPr lvl="0" algn="ctr" rtl="0">
              <a:lnSpc>
                <a:spcPct val="115000"/>
              </a:lnSpc>
              <a:spcBef>
                <a:spcPts val="0"/>
              </a:spcBef>
              <a:buNone/>
            </a:pPr>
            <a:endParaRPr sz="1800" dirty="0">
              <a:solidFill>
                <a:schemeClr val="dk2"/>
              </a:solidFill>
              <a:latin typeface="Tahoma"/>
              <a:ea typeface="Tahoma"/>
              <a:cs typeface="Tahoma"/>
              <a:sym typeface="Tahoma"/>
            </a:endParaRPr>
          </a:p>
          <a:p>
            <a:pPr marL="457200" lvl="0" indent="-342900" algn="ctr" rtl="0">
              <a:lnSpc>
                <a:spcPct val="115000"/>
              </a:lnSpc>
              <a:spcBef>
                <a:spcPts val="0"/>
              </a:spcBef>
              <a:buClr>
                <a:schemeClr val="dk2"/>
              </a:buClr>
              <a:buSzPct val="100000"/>
              <a:buFont typeface="Tahoma"/>
              <a:buChar char="-"/>
            </a:pPr>
            <a:r>
              <a:rPr lang="en-US" sz="1800" dirty="0">
                <a:solidFill>
                  <a:schemeClr val="dk2"/>
                </a:solidFill>
                <a:latin typeface="Tahoma"/>
                <a:ea typeface="Tahoma"/>
                <a:cs typeface="Tahoma"/>
                <a:sym typeface="Tahoma"/>
              </a:rPr>
              <a:t>Elizabeth Stoker </a:t>
            </a:r>
            <a:r>
              <a:rPr lang="en-US" sz="1800" dirty="0" err="1">
                <a:solidFill>
                  <a:schemeClr val="dk2"/>
                </a:solidFill>
                <a:latin typeface="Tahoma"/>
                <a:ea typeface="Tahoma"/>
                <a:cs typeface="Tahoma"/>
                <a:sym typeface="Tahoma"/>
              </a:rPr>
              <a:t>Bruenig</a:t>
            </a:r>
            <a:r>
              <a:rPr lang="en-US" sz="1800" dirty="0">
                <a:solidFill>
                  <a:schemeClr val="dk2"/>
                </a:solidFill>
                <a:latin typeface="Tahoma"/>
                <a:ea typeface="Tahoma"/>
                <a:cs typeface="Tahoma"/>
                <a:sym typeface="Tahoma"/>
              </a:rPr>
              <a:t>, “Why Americans Don’t Care About Prison Rape,” </a:t>
            </a:r>
            <a:r>
              <a:rPr lang="en-US" sz="1800" i="1" dirty="0">
                <a:solidFill>
                  <a:schemeClr val="dk2"/>
                </a:solidFill>
                <a:latin typeface="Tahoma"/>
                <a:ea typeface="Tahoma"/>
                <a:cs typeface="Tahoma"/>
                <a:sym typeface="Tahoma"/>
              </a:rPr>
              <a:t>The Nation</a:t>
            </a:r>
            <a:r>
              <a:rPr lang="en-US" sz="1800" dirty="0">
                <a:solidFill>
                  <a:schemeClr val="dk2"/>
                </a:solidFill>
                <a:latin typeface="Tahoma"/>
                <a:ea typeface="Tahoma"/>
                <a:cs typeface="Tahoma"/>
                <a:sym typeface="Tahoma"/>
              </a:rPr>
              <a:t>, March 2015 </a:t>
            </a:r>
          </a:p>
        </p:txBody>
      </p:sp>
    </p:spTree>
    <p:extLst>
      <p:ext uri="{BB962C8B-B14F-4D97-AF65-F5344CB8AC3E}">
        <p14:creationId xmlns:p14="http://schemas.microsoft.com/office/powerpoint/2010/main" val="41745146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79" name="Shape 1479"/>
          <p:cNvSpPr txBox="1">
            <a:spLocks noGrp="1"/>
          </p:cNvSpPr>
          <p:nvPr>
            <p:ph type="body" idx="1"/>
          </p:nvPr>
        </p:nvSpPr>
        <p:spPr>
          <a:prstGeom prst="rect">
            <a:avLst/>
          </a:prstGeom>
        </p:spPr>
        <p:txBody>
          <a:bodyPr lIns="91425" tIns="91425" rIns="91425" bIns="91425" anchor="t" anchorCtr="0">
            <a:noAutofit/>
          </a:bodyPr>
          <a:lstStyle/>
          <a:p>
            <a:pPr marL="0" lvl="0" indent="0" algn="ctr" rtl="0">
              <a:lnSpc>
                <a:spcPct val="115000"/>
              </a:lnSpc>
              <a:spcBef>
                <a:spcPts val="0"/>
              </a:spcBef>
              <a:buNone/>
            </a:pPr>
            <a:r>
              <a:rPr lang="en-US" sz="2400" dirty="0">
                <a:solidFill>
                  <a:schemeClr val="dk2"/>
                </a:solidFill>
                <a:latin typeface="Tahoma"/>
                <a:ea typeface="Tahoma"/>
                <a:cs typeface="Tahoma"/>
                <a:sym typeface="Tahoma"/>
              </a:rPr>
              <a:t>Just Detention International </a:t>
            </a:r>
            <a:r>
              <a:rPr lang="en-US" sz="2400" dirty="0">
                <a:solidFill>
                  <a:srgbClr val="4C4C44"/>
                </a:solidFill>
                <a:latin typeface="Tahoma"/>
                <a:ea typeface="Tahoma"/>
                <a:cs typeface="Tahoma"/>
                <a:sym typeface="Tahoma"/>
              </a:rPr>
              <a:t>                                                           </a:t>
            </a:r>
            <a:r>
              <a:rPr lang="en-US" sz="2400" dirty="0">
                <a:latin typeface="Tahoma"/>
                <a:ea typeface="Tahoma"/>
                <a:cs typeface="Tahoma"/>
                <a:sym typeface="Tahoma"/>
              </a:rPr>
              <a:t>         </a:t>
            </a:r>
            <a:r>
              <a:rPr lang="en-US" sz="2400" u="sng" dirty="0">
                <a:solidFill>
                  <a:srgbClr val="E18613"/>
                </a:solidFill>
                <a:latin typeface="Tahoma"/>
                <a:ea typeface="Tahoma"/>
                <a:cs typeface="Tahoma"/>
                <a:sym typeface="Tahoma"/>
              </a:rPr>
              <a:t>justdetention.org</a:t>
            </a:r>
          </a:p>
          <a:p>
            <a:pPr marL="0" lvl="0" indent="0" algn="ctr" rtl="0">
              <a:lnSpc>
                <a:spcPct val="115000"/>
              </a:lnSpc>
              <a:spcBef>
                <a:spcPts val="0"/>
              </a:spcBef>
              <a:buNone/>
            </a:pPr>
            <a:endParaRPr sz="2400" dirty="0">
              <a:solidFill>
                <a:schemeClr val="dk2"/>
              </a:solidFill>
              <a:latin typeface="Tahoma"/>
              <a:ea typeface="Tahoma"/>
              <a:cs typeface="Tahoma"/>
              <a:sym typeface="Tahoma"/>
            </a:endParaRPr>
          </a:p>
          <a:p>
            <a:pPr marL="0" lvl="0" indent="0" algn="ctr" rtl="0">
              <a:lnSpc>
                <a:spcPct val="115000"/>
              </a:lnSpc>
              <a:spcBef>
                <a:spcPts val="0"/>
              </a:spcBef>
              <a:buNone/>
            </a:pPr>
            <a:r>
              <a:rPr lang="en-US" sz="2400" b="0" dirty="0">
                <a:solidFill>
                  <a:schemeClr val="dk2"/>
                </a:solidFill>
                <a:latin typeface="Tahoma"/>
                <a:ea typeface="Tahoma"/>
                <a:cs typeface="Tahoma"/>
                <a:sym typeface="Tahoma"/>
              </a:rPr>
              <a:t>Hope Behind Bars: An </a:t>
            </a:r>
          </a:p>
          <a:p>
            <a:pPr marL="0" lvl="0" indent="0" algn="ctr" rtl="0">
              <a:lnSpc>
                <a:spcPct val="115000"/>
              </a:lnSpc>
              <a:spcBef>
                <a:spcPts val="0"/>
              </a:spcBef>
              <a:buNone/>
            </a:pPr>
            <a:r>
              <a:rPr lang="en-US" sz="2400" b="0" dirty="0">
                <a:solidFill>
                  <a:schemeClr val="dk2"/>
                </a:solidFill>
                <a:latin typeface="Tahoma"/>
                <a:ea typeface="Tahoma"/>
                <a:cs typeface="Tahoma"/>
                <a:sym typeface="Tahoma"/>
              </a:rPr>
              <a:t>Advocate’s Guide</a:t>
            </a:r>
          </a:p>
          <a:p>
            <a:pPr marL="0" lvl="0" indent="0" algn="ctr" rtl="0">
              <a:lnSpc>
                <a:spcPct val="115000"/>
              </a:lnSpc>
              <a:spcBef>
                <a:spcPts val="0"/>
              </a:spcBef>
              <a:buNone/>
            </a:pPr>
            <a:r>
              <a:rPr lang="en-US" sz="2400" b="0" dirty="0">
                <a:solidFill>
                  <a:schemeClr val="dk2"/>
                </a:solidFill>
                <a:latin typeface="Tahoma"/>
                <a:ea typeface="Tahoma"/>
                <a:cs typeface="Tahoma"/>
                <a:sym typeface="Tahoma"/>
              </a:rPr>
              <a:t>Hope for Healing: Information for Survivors</a:t>
            </a:r>
          </a:p>
          <a:p>
            <a:pPr marL="0" lvl="0" indent="0" algn="ctr" rtl="0">
              <a:lnSpc>
                <a:spcPct val="115000"/>
              </a:lnSpc>
              <a:spcBef>
                <a:spcPts val="0"/>
              </a:spcBef>
              <a:buNone/>
            </a:pPr>
            <a:r>
              <a:rPr lang="en-US" sz="2400" b="0" dirty="0">
                <a:solidFill>
                  <a:schemeClr val="dk2"/>
                </a:solidFill>
                <a:latin typeface="Tahoma"/>
                <a:ea typeface="Tahoma"/>
                <a:cs typeface="Tahoma"/>
                <a:sym typeface="Tahoma"/>
              </a:rPr>
              <a:t>Archived </a:t>
            </a:r>
            <a:r>
              <a:rPr lang="en-US" sz="2400" b="0" dirty="0" smtClean="0">
                <a:solidFill>
                  <a:schemeClr val="dk2"/>
                </a:solidFill>
                <a:latin typeface="Tahoma"/>
                <a:ea typeface="Tahoma"/>
                <a:cs typeface="Tahoma"/>
                <a:sym typeface="Tahoma"/>
              </a:rPr>
              <a:t>webinars</a:t>
            </a:r>
            <a:endParaRPr lang="en-US" sz="2400" b="0" dirty="0">
              <a:solidFill>
                <a:schemeClr val="dk2"/>
              </a:solidFill>
              <a:latin typeface="Tahoma"/>
              <a:ea typeface="Tahoma"/>
              <a:cs typeface="Tahoma"/>
              <a:sym typeface="Tahoma"/>
            </a:endParaRPr>
          </a:p>
          <a:p>
            <a:pPr marL="0" lvl="0" indent="0" algn="ctr" rtl="0">
              <a:lnSpc>
                <a:spcPct val="115000"/>
              </a:lnSpc>
              <a:spcBef>
                <a:spcPts val="0"/>
              </a:spcBef>
              <a:buNone/>
            </a:pPr>
            <a:r>
              <a:rPr lang="en-US" sz="2400" b="0" dirty="0">
                <a:solidFill>
                  <a:schemeClr val="dk2"/>
                </a:solidFill>
                <a:latin typeface="Tahoma"/>
                <a:ea typeface="Tahoma"/>
                <a:cs typeface="Tahoma"/>
                <a:sym typeface="Tahoma"/>
              </a:rPr>
              <a:t>Other publications</a:t>
            </a:r>
          </a:p>
          <a:p>
            <a:pPr marL="0" lvl="0" indent="0" rtl="0">
              <a:lnSpc>
                <a:spcPct val="115000"/>
              </a:lnSpc>
              <a:spcBef>
                <a:spcPts val="0"/>
              </a:spcBef>
              <a:buNone/>
            </a:pPr>
            <a:endParaRPr sz="2200" dirty="0">
              <a:solidFill>
                <a:srgbClr val="4C4C44"/>
              </a:solidFill>
              <a:latin typeface="Tahoma"/>
              <a:ea typeface="Tahoma"/>
              <a:cs typeface="Tahoma"/>
              <a:sym typeface="Tahoma"/>
            </a:endParaRPr>
          </a:p>
          <a:p>
            <a:pPr lvl="0" rtl="0">
              <a:spcBef>
                <a:spcPts val="0"/>
              </a:spcBef>
              <a:buNone/>
            </a:pPr>
            <a:endParaRPr dirty="0"/>
          </a:p>
        </p:txBody>
      </p:sp>
      <p:sp>
        <p:nvSpPr>
          <p:cNvPr id="1478" name="Shape 1478"/>
          <p:cNvSpPr txBox="1">
            <a:spLocks noGrp="1"/>
          </p:cNvSpPr>
          <p:nvPr>
            <p:ph type="title"/>
          </p:nvPr>
        </p:nvSpPr>
        <p:spPr>
          <a:prstGeom prst="rect">
            <a:avLst/>
          </a:prstGeom>
        </p:spPr>
        <p:txBody>
          <a:bodyPr lIns="91425" tIns="91425" rIns="91425" bIns="91425" anchor="ctr" anchorCtr="0">
            <a:noAutofit/>
          </a:bodyPr>
          <a:lstStyle/>
          <a:p>
            <a:pPr lvl="0" rtl="0">
              <a:spcBef>
                <a:spcPts val="0"/>
              </a:spcBef>
              <a:buNone/>
            </a:pPr>
            <a:r>
              <a:rPr lang="en-US"/>
              <a:t>Online Resources</a:t>
            </a:r>
          </a:p>
        </p:txBody>
      </p:sp>
      <p:pic>
        <p:nvPicPr>
          <p:cNvPr id="1480" name="Shape 1480" descr="Hope Behind Bars Cover.PNG"/>
          <p:cNvPicPr preferRelativeResize="0"/>
          <p:nvPr/>
        </p:nvPicPr>
        <p:blipFill>
          <a:blip r:embed="rId3">
            <a:alphaModFix/>
          </a:blip>
          <a:stretch>
            <a:fillRect/>
          </a:stretch>
        </p:blipFill>
        <p:spPr>
          <a:xfrm>
            <a:off x="5041949" y="1479250"/>
            <a:ext cx="3644849" cy="4676975"/>
          </a:xfrm>
          <a:prstGeom prst="rect">
            <a:avLst/>
          </a:prstGeom>
          <a:noFill/>
          <a:ln>
            <a:noFill/>
          </a:ln>
        </p:spPr>
      </p:pic>
    </p:spTree>
    <p:extLst>
      <p:ext uri="{BB962C8B-B14F-4D97-AF65-F5344CB8AC3E}">
        <p14:creationId xmlns:p14="http://schemas.microsoft.com/office/powerpoint/2010/main" val="32648773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Shape 1492"/>
          <p:cNvSpPr txBox="1">
            <a:spLocks noGrp="1"/>
          </p:cNvSpPr>
          <p:nvPr>
            <p:ph type="body" idx="1"/>
          </p:nvPr>
        </p:nvSpPr>
        <p:spPr>
          <a:prstGeom prst="rect">
            <a:avLst/>
          </a:prstGeom>
        </p:spPr>
        <p:txBody>
          <a:bodyPr lIns="91425" tIns="91425" rIns="91425" bIns="91425" anchor="t" anchorCtr="0">
            <a:noAutofit/>
          </a:bodyPr>
          <a:lstStyle/>
          <a:p>
            <a:pPr lvl="0" algn="ctr" rtl="0">
              <a:spcBef>
                <a:spcPts val="0"/>
              </a:spcBef>
              <a:buNone/>
            </a:pPr>
            <a:r>
              <a:rPr lang="en-US" sz="3600" dirty="0" smtClean="0">
                <a:solidFill>
                  <a:schemeClr val="dk2"/>
                </a:solidFill>
              </a:rPr>
              <a:t/>
            </a:r>
            <a:br>
              <a:rPr lang="en-US" sz="3600" dirty="0" smtClean="0">
                <a:solidFill>
                  <a:schemeClr val="dk2"/>
                </a:solidFill>
              </a:rPr>
            </a:br>
            <a:r>
              <a:rPr lang="en-US" sz="3600" dirty="0" smtClean="0">
                <a:solidFill>
                  <a:schemeClr val="dk2"/>
                </a:solidFill>
              </a:rPr>
              <a:t>We </a:t>
            </a:r>
            <a:r>
              <a:rPr lang="en-US" sz="3600" dirty="0">
                <a:solidFill>
                  <a:schemeClr val="dk2"/>
                </a:solidFill>
              </a:rPr>
              <a:t>are here to support you:</a:t>
            </a:r>
          </a:p>
          <a:p>
            <a:pPr lvl="0" algn="ctr" rtl="0">
              <a:spcBef>
                <a:spcPts val="0"/>
              </a:spcBef>
              <a:buNone/>
            </a:pPr>
            <a:endParaRPr dirty="0"/>
          </a:p>
          <a:p>
            <a:pPr lvl="0" algn="ctr" rtl="0">
              <a:spcBef>
                <a:spcPts val="0"/>
              </a:spcBef>
              <a:buNone/>
            </a:pPr>
            <a:r>
              <a:rPr lang="en-US" sz="3600" b="1" dirty="0">
                <a:solidFill>
                  <a:schemeClr val="dk2"/>
                </a:solidFill>
                <a:hlinkClick r:id="rId3"/>
              </a:rPr>
              <a:t>prea@calcasa.org</a:t>
            </a:r>
          </a:p>
          <a:p>
            <a:pPr lvl="0" algn="ctr" rtl="0">
              <a:spcBef>
                <a:spcPts val="0"/>
              </a:spcBef>
              <a:buNone/>
            </a:pPr>
            <a:r>
              <a:rPr lang="en-US" sz="3600" i="1" dirty="0">
                <a:solidFill>
                  <a:schemeClr val="dk2"/>
                </a:solidFill>
              </a:rPr>
              <a:t>or</a:t>
            </a:r>
          </a:p>
          <a:p>
            <a:pPr marL="165100" lvl="0" indent="0" algn="ctr" rtl="0">
              <a:spcBef>
                <a:spcPts val="0"/>
              </a:spcBef>
              <a:buNone/>
            </a:pPr>
            <a:r>
              <a:rPr lang="en-US" sz="3600" b="1" dirty="0">
                <a:solidFill>
                  <a:schemeClr val="dk2"/>
                </a:solidFill>
                <a:hlinkClick r:id="rId4"/>
              </a:rPr>
              <a:t>advocate@justdetention.org</a:t>
            </a:r>
          </a:p>
          <a:p>
            <a:pPr marL="165100" lvl="0" indent="0" rtl="0">
              <a:spcBef>
                <a:spcPts val="0"/>
              </a:spcBef>
              <a:buNone/>
            </a:pPr>
            <a:endParaRPr dirty="0">
              <a:solidFill>
                <a:schemeClr val="dk2"/>
              </a:solidFill>
            </a:endParaRPr>
          </a:p>
        </p:txBody>
      </p:sp>
      <p:sp>
        <p:nvSpPr>
          <p:cNvPr id="1493" name="Shape 1493"/>
          <p:cNvSpPr txBox="1">
            <a:spLocks noGrp="1"/>
          </p:cNvSpPr>
          <p:nvPr>
            <p:ph type="title"/>
          </p:nvPr>
        </p:nvSpPr>
        <p:spPr>
          <a:prstGeom prst="rect">
            <a:avLst/>
          </a:prstGeom>
        </p:spPr>
        <p:txBody>
          <a:bodyPr lIns="91425" tIns="91425" rIns="91425" bIns="91425" anchor="ctr" anchorCtr="0">
            <a:noAutofit/>
          </a:bodyPr>
          <a:lstStyle/>
          <a:p>
            <a:pPr lvl="0" algn="ctr" rtl="0">
              <a:spcBef>
                <a:spcPts val="0"/>
              </a:spcBef>
              <a:buNone/>
            </a:pPr>
            <a:r>
              <a:rPr lang="en-US" dirty="0" smtClean="0"/>
              <a:t>CA Advancing </a:t>
            </a:r>
            <a:r>
              <a:rPr lang="en-US" dirty="0"/>
              <a:t>PREA </a:t>
            </a:r>
            <a:r>
              <a:rPr lang="en-US" dirty="0" smtClean="0"/>
              <a:t/>
            </a:r>
            <a:br>
              <a:rPr lang="en-US" dirty="0" smtClean="0"/>
            </a:br>
            <a:r>
              <a:rPr lang="en-US" dirty="0" smtClean="0"/>
              <a:t>Contact Information</a:t>
            </a:r>
            <a:endParaRPr lang="en-US" dirty="0"/>
          </a:p>
        </p:txBody>
      </p:sp>
    </p:spTree>
    <p:extLst>
      <p:ext uri="{BB962C8B-B14F-4D97-AF65-F5344CB8AC3E}">
        <p14:creationId xmlns:p14="http://schemas.microsoft.com/office/powerpoint/2010/main" val="23567642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pic>
        <p:nvPicPr>
          <p:cNvPr id="1486" name="Shape 1486" descr="Hands raised (questions).jpg"/>
          <p:cNvPicPr preferRelativeResize="0"/>
          <p:nvPr/>
        </p:nvPicPr>
        <p:blipFill>
          <a:blip r:embed="rId3">
            <a:alphaModFix/>
          </a:blip>
          <a:stretch>
            <a:fillRect/>
          </a:stretch>
        </p:blipFill>
        <p:spPr>
          <a:xfrm>
            <a:off x="1255837" y="1215612"/>
            <a:ext cx="6632324" cy="4426775"/>
          </a:xfrm>
          <a:prstGeom prst="rect">
            <a:avLst/>
          </a:prstGeom>
          <a:noFill/>
          <a:ln>
            <a:noFill/>
          </a:ln>
        </p:spPr>
      </p:pic>
      <p:sp>
        <p:nvSpPr>
          <p:cNvPr id="2" name="Rectangle 1"/>
          <p:cNvSpPr/>
          <p:nvPr/>
        </p:nvSpPr>
        <p:spPr>
          <a:xfrm>
            <a:off x="1177007" y="5626621"/>
            <a:ext cx="567784" cy="246221"/>
          </a:xfrm>
          <a:prstGeom prst="rect">
            <a:avLst/>
          </a:prstGeom>
        </p:spPr>
        <p:txBody>
          <a:bodyPr wrap="none">
            <a:spAutoFit/>
          </a:bodyPr>
          <a:lstStyle/>
          <a:p>
            <a:r>
              <a:rPr lang="en-US" sz="1000" dirty="0" err="1">
                <a:latin typeface="arial" panose="020B0604020202020204" pitchFamily="34" charset="0"/>
              </a:rPr>
              <a:t>iStock</a:t>
            </a:r>
            <a:r>
              <a:rPr lang="en-US" sz="1000" dirty="0">
                <a:latin typeface="arial" panose="020B0604020202020204" pitchFamily="34" charset="0"/>
              </a:rPr>
              <a:t> </a:t>
            </a:r>
            <a:endParaRPr lang="en-US" sz="1000" dirty="0"/>
          </a:p>
        </p:txBody>
      </p:sp>
    </p:spTree>
    <p:extLst>
      <p:ext uri="{BB962C8B-B14F-4D97-AF65-F5344CB8AC3E}">
        <p14:creationId xmlns:p14="http://schemas.microsoft.com/office/powerpoint/2010/main" val="4734640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Shape 468"/>
          <p:cNvSpPr txBox="1">
            <a:spLocks noGrp="1"/>
          </p:cNvSpPr>
          <p:nvPr>
            <p:ph type="body" idx="1"/>
          </p:nvPr>
        </p:nvSpPr>
        <p:spPr>
          <a:xfrm>
            <a:off x="457200" y="1421519"/>
            <a:ext cx="8229600" cy="4373700"/>
          </a:xfrm>
          <a:prstGeom prst="rect">
            <a:avLst/>
          </a:prstGeom>
          <a:noFill/>
          <a:ln>
            <a:noFill/>
          </a:ln>
        </p:spPr>
        <p:txBody>
          <a:bodyPr lIns="91425" tIns="45700" rIns="91425" bIns="45700" anchor="t" anchorCtr="0">
            <a:noAutofit/>
          </a:bodyPr>
          <a:lstStyle/>
          <a:p>
            <a:pPr marL="685800" indent="-457200">
              <a:lnSpc>
                <a:spcPct val="109090"/>
              </a:lnSpc>
              <a:spcBef>
                <a:spcPts val="0"/>
              </a:spcBef>
            </a:pPr>
            <a:r>
              <a:rPr lang="en-US" sz="2800" dirty="0">
                <a:latin typeface="Tahoma"/>
                <a:ea typeface="Tahoma"/>
                <a:cs typeface="Tahoma"/>
                <a:sym typeface="Tahoma"/>
              </a:rPr>
              <a:t>Develop an understanding of the basics of detention in the United States and sexual abuse behind bars</a:t>
            </a:r>
          </a:p>
          <a:p>
            <a:pPr marL="685800" indent="-457200">
              <a:lnSpc>
                <a:spcPct val="109090"/>
              </a:lnSpc>
              <a:spcBef>
                <a:spcPts val="0"/>
              </a:spcBef>
            </a:pPr>
            <a:r>
              <a:rPr lang="en-US" sz="2800" dirty="0">
                <a:solidFill>
                  <a:srgbClr val="4C4C44"/>
                </a:solidFill>
                <a:latin typeface="Tahoma"/>
                <a:ea typeface="Tahoma"/>
                <a:cs typeface="Tahoma"/>
                <a:sym typeface="Tahoma"/>
              </a:rPr>
              <a:t>Identify and address </a:t>
            </a:r>
            <a:r>
              <a:rPr lang="en-US" sz="2800" dirty="0">
                <a:latin typeface="Tahoma"/>
                <a:ea typeface="Tahoma"/>
                <a:cs typeface="Tahoma"/>
                <a:sym typeface="Tahoma"/>
              </a:rPr>
              <a:t>concerns and challenges</a:t>
            </a:r>
            <a:r>
              <a:rPr lang="en-US" sz="2800" dirty="0">
                <a:solidFill>
                  <a:srgbClr val="4C4C44"/>
                </a:solidFill>
                <a:latin typeface="Tahoma"/>
                <a:ea typeface="Tahoma"/>
                <a:cs typeface="Tahoma"/>
                <a:sym typeface="Tahoma"/>
              </a:rPr>
              <a:t> </a:t>
            </a:r>
            <a:r>
              <a:rPr lang="en-US" sz="2800" dirty="0">
                <a:latin typeface="Tahoma"/>
                <a:ea typeface="Tahoma"/>
                <a:cs typeface="Tahoma"/>
                <a:sym typeface="Tahoma"/>
              </a:rPr>
              <a:t>in supporting</a:t>
            </a:r>
            <a:r>
              <a:rPr lang="en-US" sz="2800" dirty="0">
                <a:solidFill>
                  <a:srgbClr val="4C4C44"/>
                </a:solidFill>
                <a:latin typeface="Tahoma"/>
                <a:ea typeface="Tahoma"/>
                <a:cs typeface="Tahoma"/>
                <a:sym typeface="Tahoma"/>
              </a:rPr>
              <a:t> incarcerated survivors </a:t>
            </a:r>
          </a:p>
          <a:p>
            <a:pPr marL="685800" indent="-457200">
              <a:lnSpc>
                <a:spcPct val="109090"/>
              </a:lnSpc>
              <a:spcBef>
                <a:spcPts val="0"/>
              </a:spcBef>
            </a:pPr>
            <a:r>
              <a:rPr lang="en-US" sz="2800" dirty="0">
                <a:solidFill>
                  <a:srgbClr val="4C4C44"/>
                </a:solidFill>
                <a:latin typeface="Tahoma"/>
                <a:ea typeface="Tahoma"/>
                <a:cs typeface="Tahoma"/>
                <a:sym typeface="Tahoma"/>
              </a:rPr>
              <a:t>Demonstrate how serving incarcerated survivors fits into the overall movement to </a:t>
            </a:r>
            <a:br>
              <a:rPr lang="en-US" sz="2800" dirty="0">
                <a:solidFill>
                  <a:srgbClr val="4C4C44"/>
                </a:solidFill>
                <a:latin typeface="Tahoma"/>
                <a:ea typeface="Tahoma"/>
                <a:cs typeface="Tahoma"/>
                <a:sym typeface="Tahoma"/>
              </a:rPr>
            </a:br>
            <a:r>
              <a:rPr lang="en-US" sz="2800" dirty="0">
                <a:solidFill>
                  <a:srgbClr val="4C4C44"/>
                </a:solidFill>
                <a:latin typeface="Tahoma"/>
                <a:ea typeface="Tahoma"/>
                <a:cs typeface="Tahoma"/>
                <a:sym typeface="Tahoma"/>
              </a:rPr>
              <a:t>end sexual violence</a:t>
            </a:r>
          </a:p>
          <a:p>
            <a:pPr marL="685800" indent="-457200">
              <a:spcBef>
                <a:spcPts val="0"/>
              </a:spcBef>
            </a:pPr>
            <a:r>
              <a:rPr lang="en-US" sz="2800" dirty="0">
                <a:solidFill>
                  <a:srgbClr val="4C4C44"/>
                </a:solidFill>
                <a:latin typeface="Tahoma"/>
                <a:ea typeface="Tahoma"/>
                <a:cs typeface="Tahoma"/>
                <a:sym typeface="Tahoma"/>
              </a:rPr>
              <a:t>Determine readiness to provide services to incarcerated survivors</a:t>
            </a:r>
          </a:p>
        </p:txBody>
      </p:sp>
      <p:sp>
        <p:nvSpPr>
          <p:cNvPr id="469" name="Shape 469"/>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a:t>Learning Outcomes</a:t>
            </a:r>
          </a:p>
        </p:txBody>
      </p:sp>
    </p:spTree>
    <p:extLst>
      <p:ext uri="{BB962C8B-B14F-4D97-AF65-F5344CB8AC3E}">
        <p14:creationId xmlns:p14="http://schemas.microsoft.com/office/powerpoint/2010/main" val="1486857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Shape 1499"/>
          <p:cNvSpPr txBox="1">
            <a:spLocks noGrp="1"/>
          </p:cNvSpPr>
          <p:nvPr>
            <p:ph type="title"/>
          </p:nvPr>
        </p:nvSpPr>
        <p:spPr>
          <a:prstGeom prst="rect">
            <a:avLst/>
          </a:prstGeom>
        </p:spPr>
        <p:txBody>
          <a:bodyPr lIns="91425" tIns="91425" rIns="91425" bIns="91425" anchor="ctr" anchorCtr="0">
            <a:noAutofit/>
          </a:bodyPr>
          <a:lstStyle/>
          <a:p>
            <a:pPr lvl="0" rtl="0">
              <a:spcBef>
                <a:spcPts val="0"/>
              </a:spcBef>
              <a:buNone/>
            </a:pPr>
            <a:r>
              <a:rPr lang="en-US"/>
              <a:t>Acknowledgments </a:t>
            </a:r>
          </a:p>
        </p:txBody>
      </p:sp>
      <p:sp>
        <p:nvSpPr>
          <p:cNvPr id="1500" name="Shape 1500"/>
          <p:cNvSpPr txBox="1">
            <a:spLocks noGrp="1"/>
          </p:cNvSpPr>
          <p:nvPr>
            <p:ph type="body" idx="1"/>
          </p:nvPr>
        </p:nvSpPr>
        <p:spPr>
          <a:prstGeom prst="rect">
            <a:avLst/>
          </a:prstGeom>
        </p:spPr>
        <p:txBody>
          <a:bodyPr lIns="91425" tIns="91425" rIns="91425" bIns="91425" anchor="t" anchorCtr="0">
            <a:noAutofit/>
          </a:bodyPr>
          <a:lstStyle/>
          <a:p>
            <a:pPr lvl="0" rtl="0">
              <a:lnSpc>
                <a:spcPct val="115000"/>
              </a:lnSpc>
              <a:spcBef>
                <a:spcPts val="0"/>
              </a:spcBef>
              <a:buNone/>
            </a:pPr>
            <a:endParaRPr lang="en-US" sz="2800" dirty="0" smtClean="0">
              <a:solidFill>
                <a:srgbClr val="4C4C44"/>
              </a:solidFill>
              <a:latin typeface="Tahoma"/>
              <a:ea typeface="Tahoma"/>
              <a:cs typeface="Tahoma"/>
              <a:sym typeface="Tahoma"/>
            </a:endParaRPr>
          </a:p>
          <a:p>
            <a:pPr lvl="0" rtl="0">
              <a:lnSpc>
                <a:spcPct val="115000"/>
              </a:lnSpc>
              <a:spcBef>
                <a:spcPts val="0"/>
              </a:spcBef>
              <a:buNone/>
            </a:pPr>
            <a:r>
              <a:rPr lang="en-US" sz="2800" dirty="0" smtClean="0">
                <a:solidFill>
                  <a:srgbClr val="4C4C44"/>
                </a:solidFill>
                <a:latin typeface="Tahoma"/>
                <a:ea typeface="Tahoma"/>
                <a:cs typeface="Tahoma"/>
                <a:sym typeface="Tahoma"/>
              </a:rPr>
              <a:t>This </a:t>
            </a:r>
            <a:r>
              <a:rPr lang="en-US" sz="2800" dirty="0">
                <a:solidFill>
                  <a:srgbClr val="4C4C44"/>
                </a:solidFill>
                <a:latin typeface="Tahoma"/>
                <a:ea typeface="Tahoma"/>
                <a:cs typeface="Tahoma"/>
                <a:sym typeface="Tahoma"/>
              </a:rPr>
              <a:t>project is supported by Grant No. AP14-01-8671, awarded by </a:t>
            </a:r>
            <a:r>
              <a:rPr lang="en-US" sz="2800" b="1" dirty="0" err="1">
                <a:solidFill>
                  <a:srgbClr val="4C4C44"/>
                </a:solidFill>
                <a:latin typeface="Tahoma"/>
                <a:ea typeface="Tahoma"/>
                <a:cs typeface="Tahoma"/>
                <a:sym typeface="Tahoma"/>
              </a:rPr>
              <a:t>CalOES</a:t>
            </a:r>
            <a:r>
              <a:rPr lang="en-US" sz="2800" dirty="0">
                <a:solidFill>
                  <a:srgbClr val="4C4C44"/>
                </a:solidFill>
                <a:latin typeface="Tahoma"/>
                <a:ea typeface="Tahoma"/>
                <a:cs typeface="Tahoma"/>
                <a:sym typeface="Tahoma"/>
              </a:rPr>
              <a:t>. The opinions, findings, </a:t>
            </a:r>
            <a:br>
              <a:rPr lang="en-US" sz="2800" dirty="0">
                <a:solidFill>
                  <a:srgbClr val="4C4C44"/>
                </a:solidFill>
                <a:latin typeface="Tahoma"/>
                <a:ea typeface="Tahoma"/>
                <a:cs typeface="Tahoma"/>
                <a:sym typeface="Tahoma"/>
              </a:rPr>
            </a:br>
            <a:r>
              <a:rPr lang="en-US" sz="2800" dirty="0">
                <a:solidFill>
                  <a:srgbClr val="4C4C44"/>
                </a:solidFill>
                <a:latin typeface="Tahoma"/>
                <a:ea typeface="Tahoma"/>
                <a:cs typeface="Tahoma"/>
                <a:sym typeface="Tahoma"/>
              </a:rPr>
              <a:t>conclusions, and recommendations expressed in this </a:t>
            </a:r>
            <a:r>
              <a:rPr lang="en-US" sz="2800" dirty="0" smtClean="0">
                <a:solidFill>
                  <a:srgbClr val="4C4C44"/>
                </a:solidFill>
                <a:latin typeface="Tahoma"/>
                <a:ea typeface="Tahoma"/>
                <a:cs typeface="Tahoma"/>
                <a:sym typeface="Tahoma"/>
              </a:rPr>
              <a:t>training are </a:t>
            </a:r>
            <a:r>
              <a:rPr lang="en-US" sz="2800" dirty="0">
                <a:solidFill>
                  <a:srgbClr val="4C4C44"/>
                </a:solidFill>
                <a:latin typeface="Tahoma"/>
                <a:ea typeface="Tahoma"/>
                <a:cs typeface="Tahoma"/>
                <a:sym typeface="Tahoma"/>
              </a:rPr>
              <a:t>those of </a:t>
            </a:r>
            <a:r>
              <a:rPr lang="en-US" sz="2800">
                <a:solidFill>
                  <a:srgbClr val="4C4C44"/>
                </a:solidFill>
                <a:latin typeface="Tahoma"/>
                <a:ea typeface="Tahoma"/>
                <a:cs typeface="Tahoma"/>
                <a:sym typeface="Tahoma"/>
              </a:rPr>
              <a:t>the </a:t>
            </a:r>
            <a:r>
              <a:rPr lang="en-US" sz="2800" smtClean="0">
                <a:solidFill>
                  <a:srgbClr val="4C4C44"/>
                </a:solidFill>
                <a:latin typeface="Tahoma"/>
                <a:ea typeface="Tahoma"/>
                <a:cs typeface="Tahoma"/>
                <a:sym typeface="Tahoma"/>
              </a:rPr>
              <a:t>authors </a:t>
            </a:r>
            <a:r>
              <a:rPr lang="en-US" sz="2800" dirty="0">
                <a:solidFill>
                  <a:srgbClr val="4C4C44"/>
                </a:solidFill>
                <a:latin typeface="Tahoma"/>
                <a:ea typeface="Tahoma"/>
                <a:cs typeface="Tahoma"/>
                <a:sym typeface="Tahoma"/>
              </a:rPr>
              <a:t>and do </a:t>
            </a:r>
            <a:r>
              <a:rPr lang="en-US" sz="2800" dirty="0" smtClean="0">
                <a:solidFill>
                  <a:srgbClr val="4C4C44"/>
                </a:solidFill>
                <a:latin typeface="Tahoma"/>
                <a:ea typeface="Tahoma"/>
                <a:cs typeface="Tahoma"/>
                <a:sym typeface="Tahoma"/>
              </a:rPr>
              <a:t>not </a:t>
            </a:r>
            <a:r>
              <a:rPr lang="en-US" sz="2800" dirty="0">
                <a:solidFill>
                  <a:srgbClr val="4C4C44"/>
                </a:solidFill>
                <a:latin typeface="Tahoma"/>
                <a:ea typeface="Tahoma"/>
                <a:cs typeface="Tahoma"/>
                <a:sym typeface="Tahoma"/>
              </a:rPr>
              <a:t>necessarily reflect the views of the Governor’s Office of Emergency Services.</a:t>
            </a:r>
          </a:p>
          <a:p>
            <a:pPr lvl="0" rtl="0">
              <a:lnSpc>
                <a:spcPct val="115000"/>
              </a:lnSpc>
              <a:spcBef>
                <a:spcPts val="0"/>
              </a:spcBef>
              <a:buNone/>
            </a:pPr>
            <a:endParaRPr sz="2500" dirty="0">
              <a:solidFill>
                <a:srgbClr val="4C4C44"/>
              </a:solidFill>
              <a:latin typeface="Tahoma"/>
              <a:ea typeface="Tahoma"/>
              <a:cs typeface="Tahoma"/>
              <a:sym typeface="Tahoma"/>
            </a:endParaRPr>
          </a:p>
          <a:p>
            <a:pPr lvl="0" rtl="0">
              <a:spcBef>
                <a:spcPts val="0"/>
              </a:spcBef>
              <a:buNone/>
            </a:pPr>
            <a:endParaRPr dirty="0"/>
          </a:p>
        </p:txBody>
      </p:sp>
    </p:spTree>
    <p:extLst>
      <p:ext uri="{BB962C8B-B14F-4D97-AF65-F5344CB8AC3E}">
        <p14:creationId xmlns:p14="http://schemas.microsoft.com/office/powerpoint/2010/main" val="31822525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Shape 474"/>
          <p:cNvSpPr txBox="1">
            <a:spLocks noGrp="1"/>
          </p:cNvSpPr>
          <p:nvPr>
            <p:ph type="body" idx="1"/>
          </p:nvPr>
        </p:nvSpPr>
        <p:spPr>
          <a:xfrm>
            <a:off x="396803" y="1417637"/>
            <a:ext cx="8229600" cy="4373700"/>
          </a:xfrm>
          <a:prstGeom prst="rect">
            <a:avLst/>
          </a:prstGeom>
          <a:noFill/>
          <a:ln>
            <a:noFill/>
          </a:ln>
        </p:spPr>
        <p:txBody>
          <a:bodyPr lIns="91425" tIns="45700" rIns="91425" bIns="45700" anchor="t" anchorCtr="0">
            <a:noAutofit/>
          </a:bodyPr>
          <a:lstStyle/>
          <a:p>
            <a:pPr marL="63500" marR="0" lvl="0" indent="0" algn="l" rtl="0">
              <a:lnSpc>
                <a:spcPct val="100000"/>
              </a:lnSpc>
              <a:spcBef>
                <a:spcPts val="1000"/>
              </a:spcBef>
              <a:spcAft>
                <a:spcPts val="0"/>
              </a:spcAft>
              <a:buClr>
                <a:srgbClr val="4C4C44"/>
              </a:buClr>
              <a:buSzPct val="100000"/>
              <a:buNone/>
            </a:pPr>
            <a:endParaRPr lang="en-US" sz="2800" dirty="0">
              <a:latin typeface="Tahoma"/>
              <a:ea typeface="Tahoma"/>
              <a:cs typeface="Tahoma"/>
              <a:sym typeface="Tahoma"/>
            </a:endParaRPr>
          </a:p>
          <a:p>
            <a:pPr marL="808037" marR="0" lvl="0" indent="-744537" algn="l" rtl="0">
              <a:lnSpc>
                <a:spcPct val="100000"/>
              </a:lnSpc>
              <a:spcBef>
                <a:spcPts val="1000"/>
              </a:spcBef>
              <a:spcAft>
                <a:spcPts val="0"/>
              </a:spcAft>
              <a:buClr>
                <a:srgbClr val="4C4C44"/>
              </a:buClr>
              <a:buSzPct val="100000"/>
              <a:buFont typeface="Tahoma"/>
              <a:buAutoNum type="arabicPeriod"/>
            </a:pPr>
            <a:r>
              <a:rPr lang="en-US" sz="2800" dirty="0" smtClean="0">
                <a:latin typeface="Tahoma"/>
                <a:ea typeface="Tahoma"/>
                <a:cs typeface="Tahoma"/>
                <a:sym typeface="Tahoma"/>
              </a:rPr>
              <a:t>Detention </a:t>
            </a:r>
            <a:r>
              <a:rPr lang="en-US" sz="2800" dirty="0">
                <a:latin typeface="Tahoma"/>
                <a:ea typeface="Tahoma"/>
                <a:cs typeface="Tahoma"/>
                <a:sym typeface="Tahoma"/>
              </a:rPr>
              <a:t>in America</a:t>
            </a:r>
          </a:p>
          <a:p>
            <a:pPr marL="808037" marR="0" lvl="0" indent="-744537" algn="l" rtl="0">
              <a:lnSpc>
                <a:spcPct val="100000"/>
              </a:lnSpc>
              <a:spcBef>
                <a:spcPts val="1000"/>
              </a:spcBef>
              <a:spcAft>
                <a:spcPts val="0"/>
              </a:spcAft>
              <a:buClr>
                <a:srgbClr val="4C4C44"/>
              </a:buClr>
              <a:buSzPct val="100000"/>
              <a:buFont typeface="Tahoma"/>
              <a:buAutoNum type="arabicPeriod"/>
            </a:pPr>
            <a:r>
              <a:rPr lang="en-US" sz="2800" dirty="0">
                <a:latin typeface="Tahoma"/>
                <a:ea typeface="Tahoma"/>
                <a:cs typeface="Tahoma"/>
                <a:sym typeface="Tahoma"/>
              </a:rPr>
              <a:t>Sexual abuse behind bars</a:t>
            </a:r>
          </a:p>
          <a:p>
            <a:pPr marL="808037" marR="0" lvl="0" indent="-744537" algn="l" rtl="0">
              <a:lnSpc>
                <a:spcPct val="100000"/>
              </a:lnSpc>
              <a:spcBef>
                <a:spcPts val="1000"/>
              </a:spcBef>
              <a:spcAft>
                <a:spcPts val="0"/>
              </a:spcAft>
              <a:buClr>
                <a:srgbClr val="4C4C44"/>
              </a:buClr>
              <a:buSzPct val="100000"/>
              <a:buFont typeface="Tahoma"/>
              <a:buAutoNum type="arabicPeriod"/>
            </a:pPr>
            <a:r>
              <a:rPr lang="en-US" sz="2800" dirty="0">
                <a:latin typeface="Tahoma"/>
                <a:ea typeface="Tahoma"/>
                <a:cs typeface="Tahoma"/>
                <a:sym typeface="Tahoma"/>
              </a:rPr>
              <a:t>Making a movement for </a:t>
            </a:r>
            <a:r>
              <a:rPr lang="en-US" sz="2800" dirty="0" smtClean="0">
                <a:latin typeface="Tahoma"/>
                <a:ea typeface="Tahoma"/>
                <a:cs typeface="Tahoma"/>
                <a:sym typeface="Tahoma"/>
              </a:rPr>
              <a:t/>
            </a:r>
            <a:br>
              <a:rPr lang="en-US" sz="2800" dirty="0" smtClean="0">
                <a:latin typeface="Tahoma"/>
                <a:ea typeface="Tahoma"/>
                <a:cs typeface="Tahoma"/>
                <a:sym typeface="Tahoma"/>
              </a:rPr>
            </a:br>
            <a:r>
              <a:rPr lang="en-US" sz="2800" dirty="0" smtClean="0">
                <a:latin typeface="Tahoma"/>
                <a:ea typeface="Tahoma"/>
                <a:cs typeface="Tahoma"/>
                <a:sym typeface="Tahoma"/>
              </a:rPr>
              <a:t>all survivors</a:t>
            </a:r>
          </a:p>
          <a:p>
            <a:pPr marL="808037" marR="0" lvl="0" indent="-744537" algn="l" rtl="0">
              <a:lnSpc>
                <a:spcPct val="100000"/>
              </a:lnSpc>
              <a:spcBef>
                <a:spcPts val="1000"/>
              </a:spcBef>
              <a:spcAft>
                <a:spcPts val="0"/>
              </a:spcAft>
              <a:buClr>
                <a:srgbClr val="4C4C44"/>
              </a:buClr>
              <a:buSzPct val="100000"/>
              <a:buFont typeface="Tahoma"/>
              <a:buAutoNum type="arabicPeriod"/>
            </a:pPr>
            <a:r>
              <a:rPr lang="en-US" sz="2800" dirty="0" smtClean="0">
                <a:latin typeface="Tahoma"/>
                <a:ea typeface="Tahoma"/>
                <a:cs typeface="Tahoma"/>
                <a:sym typeface="Tahoma"/>
              </a:rPr>
              <a:t>Assessing our readiness</a:t>
            </a:r>
          </a:p>
          <a:p>
            <a:pPr marL="808037" marR="0" lvl="0" indent="-744537" algn="l" rtl="0">
              <a:lnSpc>
                <a:spcPct val="100000"/>
              </a:lnSpc>
              <a:spcBef>
                <a:spcPts val="1000"/>
              </a:spcBef>
              <a:spcAft>
                <a:spcPts val="0"/>
              </a:spcAft>
              <a:buClr>
                <a:srgbClr val="4C4C44"/>
              </a:buClr>
              <a:buSzPct val="100000"/>
              <a:buFont typeface="Tahoma"/>
              <a:buAutoNum type="arabicPeriod"/>
            </a:pPr>
            <a:r>
              <a:rPr lang="en-US" sz="2800" dirty="0" smtClean="0">
                <a:latin typeface="Tahoma"/>
                <a:ea typeface="Tahoma"/>
                <a:cs typeface="Tahoma"/>
                <a:sym typeface="Tahoma"/>
              </a:rPr>
              <a:t>Resources</a:t>
            </a:r>
            <a:endParaRPr lang="en-US" sz="2800" dirty="0">
              <a:latin typeface="Tahoma"/>
              <a:ea typeface="Tahoma"/>
              <a:cs typeface="Tahoma"/>
              <a:sym typeface="Tahoma"/>
            </a:endParaRPr>
          </a:p>
          <a:p>
            <a:pPr marL="808038" marR="0" lvl="0" indent="-693738" algn="l" rtl="0">
              <a:spcBef>
                <a:spcPts val="1200"/>
              </a:spcBef>
              <a:spcAft>
                <a:spcPts val="0"/>
              </a:spcAft>
              <a:buClr>
                <a:srgbClr val="4C4C44"/>
              </a:buClr>
              <a:buSzPct val="100000"/>
              <a:buFont typeface="Calibri"/>
              <a:buNone/>
            </a:pPr>
            <a:endParaRPr sz="2000" b="0" i="0" u="none" strike="noStrike" cap="none" dirty="0">
              <a:solidFill>
                <a:srgbClr val="4C4C44"/>
              </a:solidFill>
              <a:latin typeface="Verdana"/>
              <a:ea typeface="Verdana"/>
              <a:cs typeface="Verdana"/>
              <a:sym typeface="Verdana"/>
            </a:endParaRPr>
          </a:p>
        </p:txBody>
      </p:sp>
      <p:sp>
        <p:nvSpPr>
          <p:cNvPr id="475" name="Shape 475"/>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3200" b="1" i="0" u="none" strike="noStrike" cap="none" dirty="0">
                <a:solidFill>
                  <a:schemeClr val="dk1"/>
                </a:solidFill>
                <a:latin typeface="Verdana"/>
                <a:ea typeface="Verdana"/>
                <a:cs typeface="Verdana"/>
                <a:sym typeface="Verdana"/>
              </a:rPr>
              <a:t>Workshop </a:t>
            </a:r>
            <a:r>
              <a:rPr lang="en-US" sz="3200" b="1" i="0" u="none" strike="noStrike" cap="none" dirty="0" smtClean="0">
                <a:solidFill>
                  <a:schemeClr val="dk1"/>
                </a:solidFill>
                <a:latin typeface="Verdana"/>
                <a:ea typeface="Verdana"/>
                <a:cs typeface="Verdana"/>
                <a:sym typeface="Verdana"/>
              </a:rPr>
              <a:t>Agenda</a:t>
            </a:r>
            <a:endParaRPr lang="en-US" sz="3200" b="1" i="0" u="none" strike="noStrike" cap="none" dirty="0">
              <a:solidFill>
                <a:schemeClr val="dk1"/>
              </a:solidFill>
              <a:latin typeface="Verdana"/>
              <a:ea typeface="Verdana"/>
              <a:cs typeface="Verdana"/>
              <a:sym typeface="Verdana"/>
            </a:endParaRPr>
          </a:p>
        </p:txBody>
      </p:sp>
      <p:pic>
        <p:nvPicPr>
          <p:cNvPr id="476" name="Shape 476" descr="http://sfbayview.com/wp-content/uploads/2013/05/CDCR-fire-camp-women-prisoners-by-Maya-Sugarman-LA-Daily-News.gif"/>
          <p:cNvPicPr preferRelativeResize="0"/>
          <p:nvPr/>
        </p:nvPicPr>
        <p:blipFill rotWithShape="1">
          <a:blip r:embed="rId3">
            <a:alphaModFix/>
          </a:blip>
          <a:srcRect/>
          <a:stretch/>
        </p:blipFill>
        <p:spPr>
          <a:xfrm>
            <a:off x="5562599" y="2219917"/>
            <a:ext cx="3158400" cy="2438400"/>
          </a:xfrm>
          <a:prstGeom prst="rect">
            <a:avLst/>
          </a:prstGeom>
          <a:noFill/>
          <a:ln>
            <a:noFill/>
          </a:ln>
        </p:spPr>
      </p:pic>
      <p:sp>
        <p:nvSpPr>
          <p:cNvPr id="2" name="TextBox 1"/>
          <p:cNvSpPr txBox="1"/>
          <p:nvPr/>
        </p:nvSpPr>
        <p:spPr>
          <a:xfrm>
            <a:off x="5468003" y="4619966"/>
            <a:ext cx="3158400" cy="246221"/>
          </a:xfrm>
          <a:prstGeom prst="rect">
            <a:avLst/>
          </a:prstGeom>
          <a:noFill/>
        </p:spPr>
        <p:txBody>
          <a:bodyPr wrap="square" rtlCol="0">
            <a:spAutoFit/>
          </a:bodyPr>
          <a:lstStyle/>
          <a:p>
            <a:r>
              <a:rPr lang="en-US" sz="1000" dirty="0" smtClean="0"/>
              <a:t>Photo: Maya </a:t>
            </a:r>
            <a:r>
              <a:rPr lang="en-US" sz="1000" dirty="0" err="1" smtClean="0"/>
              <a:t>Sugarman</a:t>
            </a:r>
            <a:r>
              <a:rPr lang="en-US" sz="1000" dirty="0" smtClean="0"/>
              <a:t>/LA Daily News</a:t>
            </a:r>
            <a:endParaRPr lang="en-US" sz="1000" dirty="0"/>
          </a:p>
        </p:txBody>
      </p:sp>
    </p:spTree>
    <p:extLst>
      <p:ext uri="{BB962C8B-B14F-4D97-AF65-F5344CB8AC3E}">
        <p14:creationId xmlns:p14="http://schemas.microsoft.com/office/powerpoint/2010/main" val="33779208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Shape 445" descr="Selfcare Umbrella"/>
          <p:cNvPicPr preferRelativeResize="0"/>
          <p:nvPr/>
        </p:nvPicPr>
        <p:blipFill rotWithShape="1">
          <a:blip r:embed="rId3">
            <a:alphaModFix/>
          </a:blip>
          <a:srcRect/>
          <a:stretch/>
        </p:blipFill>
        <p:spPr>
          <a:xfrm>
            <a:off x="1447800" y="1219200"/>
            <a:ext cx="6118800" cy="4191000"/>
          </a:xfrm>
          <a:prstGeom prst="rect">
            <a:avLst/>
          </a:prstGeom>
          <a:noFill/>
          <a:ln>
            <a:noFill/>
          </a:ln>
        </p:spPr>
      </p:pic>
      <p:sp>
        <p:nvSpPr>
          <p:cNvPr id="2" name="TextBox 1"/>
          <p:cNvSpPr txBox="1"/>
          <p:nvPr/>
        </p:nvSpPr>
        <p:spPr>
          <a:xfrm>
            <a:off x="1358807" y="5363473"/>
            <a:ext cx="2345243" cy="246221"/>
          </a:xfrm>
          <a:prstGeom prst="rect">
            <a:avLst/>
          </a:prstGeom>
          <a:noFill/>
        </p:spPr>
        <p:txBody>
          <a:bodyPr wrap="square" rtlCol="0">
            <a:spAutoFit/>
          </a:bodyPr>
          <a:lstStyle/>
          <a:p>
            <a:r>
              <a:rPr lang="en-US" sz="1000" dirty="0"/>
              <a:t>© Julie </a:t>
            </a:r>
            <a:r>
              <a:rPr lang="en-US" sz="1000" dirty="0" err="1"/>
              <a:t>Fei</a:t>
            </a:r>
            <a:r>
              <a:rPr lang="en-US" sz="1000" dirty="0"/>
              <a:t>-Fan </a:t>
            </a:r>
            <a:r>
              <a:rPr lang="en-US" sz="1000" dirty="0" err="1"/>
              <a:t>Balzer</a:t>
            </a:r>
            <a:r>
              <a:rPr lang="en-US" sz="1000" dirty="0"/>
              <a:t> </a:t>
            </a:r>
          </a:p>
        </p:txBody>
      </p:sp>
    </p:spTree>
    <p:extLst>
      <p:ext uri="{BB962C8B-B14F-4D97-AF65-F5344CB8AC3E}">
        <p14:creationId xmlns:p14="http://schemas.microsoft.com/office/powerpoint/2010/main" val="38643493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0589" y="-4687"/>
            <a:ext cx="5409016" cy="6862688"/>
          </a:xfrm>
          <a:prstGeom prst="rect">
            <a:avLst/>
          </a:prstGeom>
        </p:spPr>
      </p:pic>
    </p:spTree>
    <p:extLst>
      <p:ext uri="{BB962C8B-B14F-4D97-AF65-F5344CB8AC3E}">
        <p14:creationId xmlns:p14="http://schemas.microsoft.com/office/powerpoint/2010/main" val="20079080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Shape 488" descr="Woman 2.jpg"/>
          <p:cNvPicPr preferRelativeResize="0"/>
          <p:nvPr/>
        </p:nvPicPr>
        <p:blipFill rotWithShape="1">
          <a:blip r:embed="rId3">
            <a:alphaModFix/>
          </a:blip>
          <a:srcRect l="884" r="874"/>
          <a:stretch/>
        </p:blipFill>
        <p:spPr>
          <a:xfrm>
            <a:off x="2180474" y="0"/>
            <a:ext cx="5436159" cy="6858000"/>
          </a:xfrm>
          <a:prstGeom prst="rect">
            <a:avLst/>
          </a:prstGeom>
          <a:noFill/>
          <a:ln>
            <a:noFill/>
          </a:ln>
        </p:spPr>
      </p:pic>
    </p:spTree>
    <p:extLst>
      <p:ext uri="{BB962C8B-B14F-4D97-AF65-F5344CB8AC3E}">
        <p14:creationId xmlns:p14="http://schemas.microsoft.com/office/powerpoint/2010/main" val="36250176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8189"/>
            <a:ext cx="9144000" cy="5739027"/>
          </a:xfrm>
          <a:prstGeom prst="rect">
            <a:avLst/>
          </a:prstGeom>
        </p:spPr>
      </p:pic>
    </p:spTree>
    <p:extLst>
      <p:ext uri="{BB962C8B-B14F-4D97-AF65-F5344CB8AC3E}">
        <p14:creationId xmlns:p14="http://schemas.microsoft.com/office/powerpoint/2010/main" val="376926673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JDI Logo">
  <a:themeElements>
    <a:clrScheme name="JDI Colors">
      <a:dk1>
        <a:srgbClr val="E18613"/>
      </a:dk1>
      <a:lt1>
        <a:srgbClr val="FFFFFF"/>
      </a:lt1>
      <a:dk2>
        <a:srgbClr val="4C4C44"/>
      </a:dk2>
      <a:lt2>
        <a:srgbClr val="949385"/>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DI Logo">
  <a:themeElements>
    <a:clrScheme name="JDI Colors">
      <a:dk1>
        <a:srgbClr val="E18613"/>
      </a:dk1>
      <a:lt1>
        <a:srgbClr val="FFFFFF"/>
      </a:lt1>
      <a:dk2>
        <a:srgbClr val="4C4C44"/>
      </a:dk2>
      <a:lt2>
        <a:srgbClr val="949385"/>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4747</TotalTime>
  <Words>778</Words>
  <Application>Microsoft Office PowerPoint</Application>
  <PresentationFormat>On-screen Show (4:3)</PresentationFormat>
  <Paragraphs>196</Paragraphs>
  <Slides>40</Slides>
  <Notes>40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40</vt:i4>
      </vt:variant>
    </vt:vector>
  </HeadingPairs>
  <TitlesOfParts>
    <vt:vector size="47" baseType="lpstr">
      <vt:lpstr>Verdana</vt:lpstr>
      <vt:lpstr>arial</vt:lpstr>
      <vt:lpstr>arial</vt:lpstr>
      <vt:lpstr>Tahoma</vt:lpstr>
      <vt:lpstr>Calibri</vt:lpstr>
      <vt:lpstr>1_JDI Logo</vt:lpstr>
      <vt:lpstr>JDI Logo</vt:lpstr>
      <vt:lpstr>PowerPoint Presentation</vt:lpstr>
      <vt:lpstr>CA Advancing PREA Overview</vt:lpstr>
      <vt:lpstr>Project Goals</vt:lpstr>
      <vt:lpstr>Learning Outcomes</vt:lpstr>
      <vt:lpstr>Workshop Agenda</vt:lpstr>
      <vt:lpstr>PowerPoint Presentation</vt:lpstr>
      <vt:lpstr>PowerPoint Presentation</vt:lpstr>
      <vt:lpstr>PowerPoint Presentation</vt:lpstr>
      <vt:lpstr>PowerPoint Presentation</vt:lpstr>
      <vt:lpstr>PowerPoint Presentation</vt:lpstr>
      <vt:lpstr>What is Detention?</vt:lpstr>
      <vt:lpstr>Detention Operations</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In His Own Words</vt:lpstr>
      <vt:lpstr>PowerPoint Presentation</vt:lpstr>
      <vt:lpstr>PowerPoint Presentation</vt:lpstr>
      <vt:lpstr>PowerPoint Presentation</vt:lpstr>
      <vt:lpstr>In His Own Words</vt:lpstr>
      <vt:lpstr>PowerPoint Presentation</vt:lpstr>
      <vt:lpstr>PowerPoint Presentation</vt:lpstr>
      <vt:lpstr>Bias Against  Incarcerated Survivors</vt:lpstr>
      <vt:lpstr>Tips for Addressing Concerns</vt:lpstr>
      <vt:lpstr>Voices of Advocates</vt:lpstr>
      <vt:lpstr>PowerPoint Presentation</vt:lpstr>
      <vt:lpstr>PowerPoint Presentation</vt:lpstr>
      <vt:lpstr>Online Resources</vt:lpstr>
      <vt:lpstr>CA Advancing PREA  Contact Information</vt:lpstr>
      <vt:lpstr>PowerPoint Presentation</vt:lpstr>
      <vt:lpstr>Acknowledgments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Seipel</dc:creator>
  <cp:lastModifiedBy>Matthew Van Winkle</cp:lastModifiedBy>
  <cp:revision>192</cp:revision>
  <cp:lastPrinted>2016-12-05T20:45:53Z</cp:lastPrinted>
  <dcterms:modified xsi:type="dcterms:W3CDTF">2017-04-26T20:49:04Z</dcterms:modified>
</cp:coreProperties>
</file>